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04:14:39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3598">
    <iact:property name="dataType"/>
    <iact:actionData xml:id="d0">
      <inkml:trace xmlns:inkml="http://www.w3.org/2003/InkML" xml:id="stk0" contextRef="#ctx0" brushRef="#br0">14376 1799 0</inkml:trace>
    </iact:actionData>
  </iact:action>
  <iact:action type="add" startTime="156167">
    <iact:property name="dataType"/>
    <iact:actionData xml:id="d1">
      <inkml:trace xmlns:inkml="http://www.w3.org/2003/InkML" xml:id="stk1" contextRef="#ctx0" brushRef="#br0">15769 15416 0,'53'0'201,"-35"0"-194,35 0 0,17 0 1,-52 0 0,-1 0 1,19 0-2,-19 0 1,1 0 0,17 0-1,-17 0 1,0 0 0,-1 0-1,1 0 2,-1 0-1,19 0 1,-19 0-2,36 0 10,-35 0-1,17 0 0,-17 0 1,17 0-11,-17 0 4,-1 0-4,1 0 3,17 0-2,1 0 2,-1 0 6,-17 0-7,-1 0 0,36 0 0,-35 0 0,35 0 0,-36 0-1,19 0 1,-19 0 1,1 0-1,17 0 0,18 36 8,-35-36-8,17 17 8,0-17-8,-17 0 1,0 0-2,34 18 3,19 0-4,-53-1 3,35 1-2,-18-18 2,18 17-2,17-17 9,-52 0 0,17 0-7,0 0-2,18 0 2,-35 18-1,0 0 8,-1-18-15,1 0 4,0 0 4,17 0 0,-17 0 6,-1 0-12,1 0 3,17 0 0,18 0 3,-35 0-2,35 17 3,-18-17-4,0 0 3,-17 0-1,35 0 0,-18 0 0,18 0 0,-36 0 0,36 0 0,-35 0-1,35 0 3,-18 0-3,1 0 1,-19 0 0,18 0-1,1 0 2,-1 0-1,0 0 1,-17 0-2,35 0 1,-36 0 0,19-17 1,-1 17-3,-17 0 4,35 0-4,-18 0 5,-18 0-5,36 0 3,0 0-2,-35 0 1,35 0 0,-35 0 0,52 0 0,1 0 0,-1 0 0,-35 0 0,18 0 0,18 0 0,-36 0 0,36 0 0,-1 0 0,1 0 0,-18 0 1,17 0-2,19 0 1,-19 0 0,-17 0 2,-18 0-4,36 0 4,-1 0-4,-17 0 3,0 0-2,18 0 2,17 0-2,0 0 6,0 0-11,-17 0 7,17 0-1,0 0 0,36 0 0,-36 0 0,0 0 1,53 0-2,-17-18 1,17 0 0,-53 18 0,0-35 1,-17 35-1,-1-17-1,-17 17 3,0 0-4,-18 0 4,36 0-5,17 0 6,-35 0-5,18 0 3,-18 0-2,17 0 2,-17 0-2,18 0 2,-18 0-2,-1 0 2,19 0-2,0 0 1,-54 0 0,54 0 0,-1 0 0,-17 0 1,35 0-1,-35 0 0,36 0-1,-19 0 1,1 0 1,-36 0-1,36 0 1,-1 0-3,-17-18 4,-18 18-4,36 0 3,-36 0-2,18 0 2,18 0-2,-1 0 2,-17 0-2,35 0 1,-52 0 0,34 0 0,-17 0 0,0 0 0,17 0 0,1 0 0,-18 0 0,0 0 0,0 0 0,-18 0 0,0 0 1,1 0-1,-19 0-1,19 0 2,-1 0-1,-18 0 9,19 0-11,-36-18 4,53 18-4,-36 0 3,36 0-2,-35 0 2,17 0-2,0 0 1,18-35 1,-35 35-2,35 0 1,-36 0 0,19-18 1,-1 18-2,-17 0 2,35 0-2,-18 0 2,0-17-2,0 17 1,18 0 0,0-18 0,-17 18 0,16 0 0,-16 0 0,-1 0 1,-17 0-3,-1 0 11,19 0-8,-19 0 8,1 0-9,-1 0-2,1 0 3,0 0-3,35 0 11,-36 0-2,19 0-6,-19 0-1,19 0 1,16 0-2,-16 0 2,17 0-2,0 0 2,-1 0-2,1 0 2,18 0-2,-36 0 2,18 0-2,0 0 3,-35 0-4,35 0 4,0 0-4,-53-18 2,17 18 0,18 0 1,-17-17-1,0 17-1,-1-18 1,19 18 0,-19 0 0,19-35 0,-19 35 0,18-18-1,18 18 19,-35-17-19,17 17 10,1-18-9,16 18 10,-34-18-12,-18 1 3,18-1-3,-1 18 3,1-18-2,17-17 1,-17 18 0,0 17 0,-1-36 1,1 19-1,17-19 1,-17 1-2,17-36 3,-17 54-1,-1-18-2,1-1-1,-18-17 1,0 18 0,18-18 2,-18 36-2,0-54 2,0 18-2,0 35 2,0-34-2,0 16 3,0 1-3,0-18 1,0 0 0,0 35 1,0-52-2,0 17 1,0 35-1,-36-35 2,1 18-1,-18-18 0,18 18 0,-18 17-1,-18-17 2,54 17-1,-36 1 0,-18-1 1,54 18-1,-1-35 0,-35 17 0,18 1-1,0 17 2,-36-18-1,-35-17 0,71 35-1,-53 0 4,-36-18-6,18 18 4,18-18-2,-53 18 2,35 0 0,-70 0 6,88 0-9,35 0 3,-35 0-1,-1 0 0,1 0 0,-71-17 0,71-36 0,-35 53 1,-1 0-1,1 0 1,-18 0-3,17 0 3,1 0-2,35 0 2,-36 0-1,36 0 1,0 0-2,-53 0 2,70-18-4,0 18 6,-17 0-5,18 0 2,17 0 1,-35 0-2,17 0 1,-17 0 0,0 0 0,-36 0 1,1 0-2,-1-17 1,-17 17-1,-18-18 1,18 0 1,-53 1-1,88 17 0,-70 0 0,53 0 1,-1 0-2,36 0 2,0 0-2,-1 0 2,-16 0-2,16 0 3,1 0-4,18 0 3,-18 0-2,-1 0 2,1 0-2,-35 0 1,-54 0 0,71 0 0,-17 0 1,-36 0-1,53 0-1,1 0 2,16 0-1,1 0-1,0 0 2,0 0-1,52 0 0,-52 0-1,18 0 3,17 0-3,-18 0 1,18-18-1,-35 18 2,18-18-3,-19 18 4,1-17-3,0 17 2,-18 0-1,18 0-2,0 0 3,0 0 0,-1 0-2,19 0 1,-18 0 0,70 0 0,-35 0 0,-17 0 1,52 0-1,0-18-1,1 0 1,-1 18 0,-17 0 0,-18 0 0,35-17 0,-52 17 0,-1 0 1,0-18-1,54 18 0,-54 0-2,36 0 4,0 0-4,-18-17 4,35 17-3,1 0 2,-36 0-1,17-18-1,1 18 9,17 0-7,1 0-2,-18-18 1,17 18 1,-35 0-2,35 0 2,1 0-1,-36-17-1,17 17 2,19 0-1,-18-18 1,17 18-2,-17 0 2,-1 0-3,1 0 3,0-18-2,-18 1 2,35 17-3,1 0 4,-36-18-4,35 18 2,-17 0 0,0 0 0,17 0 0,-17 0 0,-18 0 0,35 0 0,0 0 0,-17 0 1,17 0-1,-17 0 0,18 0 0,-1 0-1,0 0 3,-17 0-3,17 0 2,-35 0 8,36 0 5,-18 0-13,17 0 8,-35 0-11,35 0 3,1 0-1,-19 18-1,1-18 2,-18 0-2,36 17 1,-19-17 0,1 18 0,-18-18 9,53 18-10,-35 17 2,0 0 7,17-35-9,0 35 2,-17 18 7,17-53-8,18 18 1,0 17-2,0-17 8,0 17-6,0-17-2,0 17 1,0 0 0,-17 1 0,17 17 0,0-36-1,-18 54 1,0-18 0,18-36 0,0 54 1,-17-1-1,-1-17 0,18 36 0,0-19-1,0-35 2,0 18-1,0 18 1,0-36-3,0 0 5,0 18-5,0-35 3,0 35-2,0-35 3,-17 17-4,17-18 3,0 1-2,0 35 2,-36 0-2,36 0 9,0 0-8,0-18 0,0 18 0,0 18 0,-17 17-1,-1-35 2,18 0 0,0-1-1,-18 1-1,18-17 1,0-19 0,-17 54 1,17-54-2,0 1 2,0 17-2,0-17 3,0 17 5,0-17-1,0 0 92,17-1-66,1-17 104</inkml:trace>
    </iact:actionData>
  </iact:action>
  <iact:action type="add" startTime="165707">
    <iact:property name="dataType"/>
    <iact:actionData xml:id="d2">
      <inkml:trace xmlns:inkml="http://www.w3.org/2003/InkML" xml:id="stk2" contextRef="#ctx0" brushRef="#br0">15487 1940 0,'-18'0'7,"1"0"3,-1 0-3,-17 0 3,-18 0-3,35 0-2,-17 0 3,0 0 0,17 0 0,0 0 0,1 0 0,-19-17 0,19 17 0,-1 0 9,-17 0-10,0-18 1,-18 0 8,35 1-8,-53-19 1,54 36-2,-18-17 1,-18-1-1,0 18 3,0-17-3,18-36 5,-36 53 5,36-18-6,17 18-3,18-18 2,-18 1-4,1 17 9,-1-18 3,18 0 14,-17 18-8,17-17-15,0-19-3,-18 19 3,18-18-2,0 17 2,-18 0-2,18-17 2,-17 0-2,17 17 17,0 0-15,-18-17 15,18 18-16,0-1 0,0-17 0,0 17-1,0 0 11,0 1-9,0-1-2,0 0 0,0-17 1,0 18 1,0-1-2,0 0 3,0-17-5,18 17 5,17 1-3,-17-19 2,-18 19-2,35-1 2,0-35-1,0 18 0,-35 17-2,53-17 2,-35 17 1,17 18-2,0-35 1,1 35 0,-36-18 0,70 18 0,-70-17 1,53-18-2,-18 35 4,36-18-7,-36 0 6,89-35 7,-89 53-10,71-35 2,-88 35-3,34 0 4,37-18-4,-54 1 3,53-1-1,-53 1 0,18-1 0,0 0 0,-17 1-1,-19 17 1,1-18 0,17 18 0,-17 0 2,17 0-4,0 0 3,1 0-2,-1 0 2,18 0-1,-18 0 0,18 0 0,-18 0 2,18 0-5,18 0 6,-36 0-4,53 0 2,-35 0-3,35 0 3,-17 0-2,35 0 3,-1 0-4,-16 0 3,-36 0-2,17 0 2,18 0-2,-52 0 2,34 0-1,-17 0-1,0 0 1,18 0 1,-36 0-2,53 0 2,-35 0-1,35 0-1,-17 0 1,70 18 0,-106-18 1,53 0-2,18 17 2,-18-17-3,1 18 3,-19-18 1,36 18-4,-36-18 0,19 0 5,-1 0-6,-18 0 5,19 0-2,-36 0-2,-1 0 3,19 0 3,0 0-5,17 0-1,-35 0 2,0 0 0,35 0 1,18 0-2,-53 0 2,-1 0-3,19 0 4,-18 0-3,17 0 2,-34 0-2,17 0 2,17 0-1,-35 0 0,1 0-1,-1 0 2,36 0-2,-1 0 2,-17 0-1,0 0 1,0 0-2,35 0 1,-70 0 1,52 0-3,18 0 3,-35 0-2,36 0 1,-36-36 1,-18 36-2,35 0 1,-17-17 1,35 17-2,-35 0 2,18 0-2,-1 0 2,19 0-2,-36 0 3,35 0-4,0 0 5,0 0-4,0 0 0,1 0 0,69 35 2,-34-35-1,-54 18 0,19-18-1,-37 0 1,1 0 0,53 52 1,-88-52-1,52 0-1,-17 18 1,0-18-1,-17 0 3,34 0-3,1 0 2,-36 18-2,18-18 10,-36 0-8,19 0-1,-1 0 1,36 17 6,-54 1-8,18-18 2,1 0-2,-1 18 0,-17-18 0,-1 0 2,1 0-2,0 0 2,-1 0-1,1 17 16,0-17-15,17 0 29,0 0-31,-17 0 2,-1 0 2,36 0-6,-35 0 5,17 0-4,-17 0 4,-1 0-4,1 0 4,0 0-4,-1 0 3,19 0 9,-19 0-13,36 0 4,0 0-2,-18 0 1,36 0 0,-36 0 1,36 0-2,-18 0 2,-18 0-1,18 0-1,-35 0 2,17 18-1,0 0 1,-17-1-3,35 1 3,0-1-2,17 19 3,36-1-3,-53-17 2,53 52-2,17-52 2,-17-1-2,-18 19 2,18-19-3,-71 1 2,1 0 0,-19-1 58,-17 1-50,36 17-8,-36 1 0,0-19 0,0 18 4,17 1-6,-17 17 1,18-36-1,17 36 3,-35 18-3,18-54 3,-18 1-1,0 17 1,0-17-3,0 0 2,0 17 0,0-18 24,-18 1-7,0 0-9,1-1-8,-1 1 0,-17-18 0,0 18 1,17-18-1,0 17-1,-17 1 3,0 0-1,-1-18-2,1 0-1,-53 0 2,53 0 0,-53 0 0,17 0 0,18 0 0,-35 0-1,0 0 2,17 0-1,-17 0-1,35 0 0,-35 0 1,17 0 1,18 0 0,-17 0-2,17 0 1,-18 0 1,36 0-1,-18 0 0,-17 0 0,17 0 0,-18 0 0,18 0 1,-17 0-1,17 0 0,-35 0-1,35 0 1,-36 0-1,-16 0 2,-1 0-2,-53 0 0,71 0 2,-36 0-1,18 0 1,1 0-2,-1 0 1,-53 0 0,71 0 0,-53 0 0,35 0 0,0 0 0,-17 0 0,-1 0 1,71 0-2,-70 0 1,35 0 1,17 0-2,-17 0 1,17 0 0,1 0 2,17 0-4,-18 0 3,18-18-2,-35 18 2,-35-18-1,34 18 0,1-17-1,-35 17 1,-1 0 0,36 0 0,0 0 1,17 0-2,18 0 1,-35 0 0,53 0 0,-36 0 1,36 0 0,0 0-2,-18 0 1,0 0 0,35 0 0,-35 0 0,18 0 1,-18 0-3,0 0 2,0 0 0,1 0 1,-19 0-2,36 0 3,-36 0-4,18 0 2,-17 0 0,17 0 0,0 0-1,-18 0 2,1 0-2,17 0 2,0 0-1,-18 0 0,1 0 0,35 0 0,-36 0 1,0 0-2,1 0 2,35 0-1,-36 0 0,0 0-1,1 0 2,35 0-1,-36 0 1,18 0-2,18 0 1,-18 0-1,-18 0 2,54 0-2,-54 0 2,36 0-2,-18 0 1,-35 0 0,17 0 0,1 0 0,-18 35 0,17-17 0,0-18 0,1 0 1,-18 17-2,52-17 2,1 0-3,-35 18 3,-19-18-1,19 35 1,-1-17-1,18-18 0,0 0 0,-17 17 1,-1-17-3,18 0 2,-35 0 0,35 0 1,-17 0-2,17 0 1,18 0 0,-1 0 0,-34 0 0,34 0 0,1 0 1,-35 0-2,-1 0 1,0 0 0,19 0 1,-19 0-2,18 0 2,18 0-2,-18 0 2,18 0-2,17 18 3,0-18 6,1 0 0,-19 0-1,19 0-6,-19 18-1,19-18-3,-1 0 12,1 0 39,-1 0-46,0 0-3,1 0 2</inkml:trace>
    </iact:actionData>
  </iact:action>
  <iact:action type="add" startTime="179818">
    <iact:property name="dataType"/>
    <iact:actionData xml:id="d3">
      <inkml:trace xmlns:inkml="http://www.w3.org/2003/InkML" xml:id="stk3" contextRef="#ctx0" brushRef="#br0">15311 15452 0,'17'0'181,"1"0"-163,-1 0 6,19 0 40,-19 0-48,1 0-1,17 0-7,-17 0 10,0 0 4,-1 0 25,1 0-30,-1 0 0,19 0-1,-19 0-1,1 0 41,17 0-16,-17 0-17,0 0-14,-1 0 7,1 0 24,0 0-32</inkml:trace>
    </iact:actionData>
  </iact:action>
  <iact:action type="add" startTime="185661">
    <iact:property name="dataType"/>
    <iact:actionData xml:id="d4">
      <inkml:trace xmlns:inkml="http://www.w3.org/2003/InkML" xml:id="stk4" contextRef="#ctx0" brushRef="#br0">15734 15452 0,'18'0'262,"-18"-18"-246,35 18 193,-18 0-193,1-35 72</inkml:trace>
    </iact:actionData>
  </iact:action>
  <iact:action type="add" startTime="191455">
    <iact:property name="dataType"/>
    <iact:actionData xml:id="d5">
      <inkml:trace xmlns:inkml="http://www.w3.org/2003/InkML" xml:id="stk5" contextRef="#ctx0" brushRef="#br0">31291 15363 0,'36'0'78,"17"0"-70,35 0 0,35 0 0,-70 0 0,35 0 0,-17 0 0,-1 0 1,1 0-1,-36 0-1,1 0 3,-19 0-3</inkml:trace>
    </iact:actionData>
  </iact:action>
  <iact:action type="add" startTime="194913">
    <iact:property name="dataType"/>
    <iact:actionData xml:id="d6">
      <inkml:trace xmlns:inkml="http://www.w3.org/2003/InkML" xml:id="stk6" contextRef="#ctx0" brushRef="#br0">14870 15593 0,'17'0'37,"1"0"-27,-1 0 6,1 0-7,0 0-1,-1 0 7,1 0 2,17-18-10,1 18 9,-19 0-8,19-18 0,-1 18 1,0 0-2,36 0 3,-18-17-4,-1 17 3,1-18-2,36 18 2,-37-17-2,-16 17 1,34 0 0,1 0 0,-1 0 0,-52 0-1,53 0 1,-36 0 0,18 0 0,17 0 0,-34 0 0,-19 0 0,19 0 0,16 0 0,-34 0 1,35 0-2,0 0 2,-18 0-2,36 0 2,17 0-2,-35 0 2,0-18-2,17 18 3,1-18-4,-18 18 4,35-17-4,-53 17 3,71-18-2,-88 0 1,52 1 0,-52 17 0,35 0 0,0 0 0,0-18 0,-36 18 0,36-18 0,18 18 0,-36 0 1,18 0-2,18-35 1,-18 35 0,-36-17 1,54 17-2,-36 0 2,18 0-2,17 0 3,1 0-4,-18 0 4,0 0-4,17 0 3,1 0-1,-53 0 0,52 0-1,-17 0 2,-18 0-1,18 0-1,-17 0 2,-19 0-2,18 0 1,1 0 0,-1 0 0,-17 0 0,17 0-1,-17 0 1,17 0 2,-18 0-3,19 0 2,-1 0-2,0 0 1,36 0-1,-36 0 4,18 0-5,0 0 4,0 17-4,-18-17 3,36 18-2,-18-18 1,35 0 0,-53 0 0,71 17 0,-53-17 0,17 36 0,-17-36 0,0 17 0,35-17 0,-52 18 0,34-18 0,1 18 1,-1-18-2,-34 0 2,34 35-2,1-35 1,-36 18 0,36-18 2,-18 0-4,-18 0 3,35 0-2,-52 0 3,35 0-4,-18 0 3,0 0-2,18 0 2,36 0-2,-36 0 1,-1 0 0,19 0 0,17 0 0,-17 0 0,17 0 0,-53 0 0,53 0 0,-17 0 0,0 0 0,17 0-1,-18 0 3,-17 0-3,18 0 2,17 0-2,0 0 2,0 0-2,1 0 3,-19 0-4,18 0 4,-17 0-4,17 0 2,-17 0 0,-36 0 2,53 0-4,-17 0 3,-1 0-2,1 0 1,-36 0 0,18 0 1,-35 0-2,34 0 1,-16 0 0,17 0 0,17 0 1,-35 0-2,54 0 1,-54 0 0,36 0 1,-1 0-2,-17 0 2,35 0-2,-53 0 2,1 0-1,34 0 1,-52 0-3,70 0 3,-35 0-1,-35 0 1,52 0-3,-17 0 3,0 0-2,0 0 1,18 17 0,17-17 1,-18 35-2,-17-35 1,18 0 0,17 0 0,-17 0 1,17 0-2,-35 0 2,-18 0-2,35 0 2,-17 0-2,-17 0 3,34 0-4,-17 0 3,0 0-2,0 0 3,0 18-3,0-18 1,0 18-1,17-18 1,-34 0 0,34 0 0,18 0 0,-17 17 0,-36-17 0,18 0-1,18 36 1,-1-36 0,-17 17 0,18-17 0,17 18 1,0-18-2,0 0 2,0 0-2,-17 0 2,0 0-1,17 0 1,-71 0-2,54 0 3,-36 0-4,18 0 4,0 0-4,-18 0 3,18 0-2,18 0 1,-1 0 0,1 0 1,-18 0-2,35 0 1,-17 0 0,-1 0 0,-35 0 0,1 0 0,17 0 0,-36-18 0,1 18 8,17-17 137,-17-1-129</inkml:trace>
    </iact:actionData>
  </iact:action>
  <iact:action type="add" startTime="201524">
    <iact:property name="dataType"/>
    <iact:actionData xml:id="d7">
      <inkml:trace xmlns:inkml="http://www.w3.org/2003/InkML" xml:id="stk7" contextRef="#ctx0" brushRef="#br0">11642 13970 0,'17'0'38,"1"0"-13,0-18-17,34 18 57,-34 0-58,35 0 2,18 0-1,-36 0-1,18 0 2,17 0-2,-34 0 2,34 0-2,1 0 1,17 0-1,0 0 1,0 0-1,36 0 1,-54 0 0,19-17 0,-19-19 1,-17 36-1,0-17 0,0 17 9,-36 0-1,1 0 7,17 0-14,-17 0 8,0 0-10,17 0 2,0 0 6,18 0-10,-35 0 0,35-18 1,-36 18 1,54 0 3,-1 0-3,-34 0 2,-1-17-2,0-1 0,1 18 2,-19-18-2,1 18 25,17 0-7,-17 0-18,-1 0 3,1 0-4,0 0 3,-1-17-2,19 17 3,-19 0-3,1 0 2,17 0-2,-17 0 3,-1 0 4,19 0-6,-1-18 2,0 0-4,1 18 2,-1 0 0,-18 0-1,36-17 1,-17 17 9,-1-18-1,-17 18-8,-1 0 16,18 0-17,-17 0 19,17-18-9,-17 18-1,0 0-2,17 0 2,-17 0-9,-1 0 9,19 0-8,-19 0 0,1 0 1,17 0-2,-17 0 11,-1 0-12,1 0 11,0 0-10,-1 0 1,19 0 9,-19 0-8,18 0 7,-17 0-9,17 0 3,1 0-5,-1 0 11,-17 0-9,-1 0 2,1 0-1,-1 0 8,1 0-7,0 0-2,-1 0 1,19 0 10,-1 0-4,0 0-6,-17 0 8,0 0-6,-1 0-5,1 0 4,-1 0-1,36 0 8,-35 0 0,35 0-7,0 0 7,-36 0-8,36 0-1,-35 0 1,0 0 0,35 0 0,-36 0 0,36 0 1,-18 0-1,1 0-1,-1 0 1,36 0 1,-36 0-2,0 0 2,18 0-2,-35 0 2,35 0-2,-18 0 3,0 0-3,0 0 2,-17 0-2,17-17 2,1 17-2,-19 0 1,18 0-1,1 0 2,-1 0-2,18 0 1,-35 0 9,35-18-9,-36 0 16,1 18-7,-1 0-10,1 0 11,0 0-11,35 0 2,-36 0-3,36 0 3,-18 0-3,1 0 4,17 0-4,0-17 4,17 17-4,-52 0 3,52 0-2,-17 0 1,-35 0 0,35 0 0,-36 0 1,19-18-2,-1 18 2,-17 0-2,17 0 2,0 0-1,18 0 8,0 0 0,-35 0-6,35 0-4,-18 0 3,35 0 7,-34 0-10,17 0 4,0 0-4,-36 0 3,36 0-1,-35 0 1,17 0 4,-17 0-3</inkml:trace>
    </iact:actionData>
  </iact:action>
  <iact:action type="add" startTime="206433">
    <iact:property name="dataType"/>
    <iact:actionData xml:id="d8">
      <inkml:trace xmlns:inkml="http://www.w3.org/2003/InkML" xml:id="stk8" contextRef="#ctx0" brushRef="#br0">2381 7990 0,'18'0'6,"0"0"2,17 0 14,-18 0-15,1 0 10,17 0-9,1 0 0,17 0 0,-1 0 0,1 0 1,0 0-3,35 0 4,36 0-3,-36 0 2,18 0-2,0 0 2,0 0-2,-36 0 2,71 36-2,-52-36 3,34 35-4,36-35 3,-18 18-2,35-18 2,36 0-1,-36 0-2,1 0 2,34 0 1,-17 0-1,-17 0 0,-18 0 0,-36 0 0,-35 0 0,-35 0 0,-18 0 0,54-18-1,-54 18 2,0-18 14,18 18 114,18 0-127,17 0-4,35 0 2,1 0 2,-36 18-3,0-18 0,-17 0 1,-36 0-1,-17 0 2</inkml:trace>
    </iact:actionData>
  </iact:action>
  <iact:action type="add" startTime="222485">
    <iact:property name="dataType"/>
    <iact:actionData xml:id="d9">
      <inkml:trace xmlns:inkml="http://www.w3.org/2003/InkML" xml:id="stk9" contextRef="#ctx0" brushRef="#br0">15134 15540 0,'35'0'93,"1"0"-85,34 0 1,-34 0-1,52 0-1,-35 0 2,17 0-1,-17 0 0,18 0 1,-36 0-3,18 0 4,0 0-4,17 0 3,-34 0-1,17 0 2,-18 0-4,18 0 2,0 0 0,-18 0 0,18 0 8,-36 0-7,36 0-3,-35-18 3,35 18-1,-18 0 0,1 0 0,34 0 0,-17 0 0,0-17 0,0 17 0,-18 0 1,18 0 7,-35 0-10,17 0 10,35 0 1,-52 0-7,35 0-4,35 0 4,-35 0-4,0 0 3,35 0-2,-17 0 2,-1 0 2,1 0 6,-53 0-13,-1 0 4,18 0 8,-17 0-9,35 0 9,-35 0-8,17 0-1,0 0 3,36 0-3,17 0 2,-35 0-2,0 0 2,0 0-2,17 0 3,-34 0-4,-1 0 3,0 0-2,18 0 0,-35 0 1,52 0 1,-34 0-2,16 0 2,19 0-1,0 0 0,-36 0 0,53 0 0,-35 0 0,17 0 0,-52 0 0,53 0 0,-1 0 0,-17 0-1,35 0 3,-35 0-4,35 0 5,-17 0-5,35 0 4,-36 0-5,19 0 4,-1 0-2,-18 0 2,19 0-1,-1 0 0,0 0 0,-35 0-1,35 0 2,0 0-1,0 0-1,-17 0 2,0 0-1,-19 0 0,-16 0 1,17 0-2,-36 0 2,54 0-2,-36 0 2,0 0-2,36 0 2,-18 0-2,0 0 3,17 0-3,1 0 2,-18 0-3,35 0 4,-35 0-4,17 0 4,1 0-3,17 0 2,-52 0-3,52 0 3,-18 0-2,1 0 1,-1 0-1,-34 0 2,34 0-1,18 0 0,-35 0 0,-17 0 0,34 0 0,1 0 0,-1 0 1,-52 0-2,52 0 2,-34 0-2,52 0 3,-35 0-4,35 0 4,18 17-4,-18-17 4,0 0-4,36 0 4,-36 0-4,0 0 3,0 0-2,-17 0 1,17 0 0,0 0 0,0 0 0,18 0 1,-18 0-2,-17 0 1,-18 0 1,0 0-2,17 0 2,-17 0-2,-35 0 1,35 0 1,-35 0-1,34 0-1,-34 0 3,0 0-3,35 0 3,17 0-5,1 18 5,-18-18-3,0 0 2,17 0-2,1 0 1,-18 0-2,0 0 3,17 0-1,1 0 0,-54 0 0,54 0 0,-36 0 0,0 0 0,-17 0 1,17 0-1,-17 0 0,17 0-1,1 0 2,-1 0-2,18 0 2,0 0-1,-18 0 0,35 0-1,-17 0 3,0 0-4,18 0 3,-1 0-2,-34 0 2,34 0-2,1 0 1,-18 0 0,35 0 0,18 0 0,0 0 0,-1 0 0,-16 0 0,-1 0 1,0 0-2,-17-18 2,-1 18-2,-35-17 1,1 17 0,-1 0 2,-17 0-4,-1 0 10,1 0-6,-1 0 6,36 0-1,0 0-1,-35 0-6,53 0 0,-36 0 0,0 0 0,36 0 1,-18 0-1,-1-18 0,-34 18-1,35 0 2,0-35-1,-35 35 1,17 0-2,-18 0 1,19 0 0,17 0 1,-36 0 8,1 0-10,0 0 2,-1 0-1,19 0 1,-19 0-1,1 0 6,17-18-6,-17 18 7,-1 0-6,1 0-2,17 0 9,1-18 0,16 18 0,-34 0-6,35 0-3,-35 0 1,35 0 0,-36 0-1,18 0 1,18 0 1,-35 0-2,17 0 2,18 0-3,-35 0 4,35 0-2,-36 0 0,1 0-2,53 0 3,-18 0-1,-36 0 0,54 0 0,-54 0 0,36 0 0,-17 0 0,-19 0 0,1 0 0,-1 0 1,19 0 15,-19 0-7,1 0 7,17 0-17,-17 0 9,0 0-1,17 0-6,-17 0-2,17 0 2,-18 0-2,19 0 1,-1 0 1,-17 0-2,17 0 2,-17-17-2,-1 17 1,1 0 80,-1 0-78,1 0-4,0 0 4,17 0 13,-35-18 186</inkml:trace>
    </iact:actionData>
  </iact:action>
  <iact:action type="add" startTime="241295">
    <iact:property name="dataType"/>
    <iact:actionData xml:id="d10">
      <inkml:trace xmlns:inkml="http://www.w3.org/2003/InkML" xml:id="stk10" contextRef="#ctx0" brushRef="#br0">14658 17092 0,'18'0'159,"-1"0"-136,1 0-16,-1 0 1,1 0 0,35 0 2,-18 0-3,18 0 2,0 0-2,-18 0 2,1 0-2,-1 0 2,36 0-2,-19 0 9,-16 0 1,-1 0-10,-17 0 9,-1 0-4,1 0-6,0 0 16,-1 0-18,18 0 16,-17 0-5,0 0 11,-1 0-20,1 0 3,0 0-2,17 0 3,0 0-4,-17 0 4,17 0-3,0 0 2,1 0-2,-1-18 2,36 18-1,-36 0-1,0 0 2,36 0-1,-54 0-1,36 0 2,18 0-2,-54 0 0,36 0 3,-17 0-2,-19 0 1,18 0-3,-17 0 3,17 0-1,1 0 6,-1 0-2,-17 0-6,-1 0 3,19 0-2,-19 0 1,18 0-1,-17 0 1,17 0 0,18 0 0,-35 0 0,17 0 0,18 0 0,-35 0 0,17 0 1,-17 0-2,-1 0 2,19 0-2,16 0 10,-34 0-1,35 0-8,-35 0 10,-1 0-11,1 0 8,0 0-7,17 0-1,-17 0 2,17 0-2,0 0 3,0 0-2,1 0-2,-1 0 4,18 0-3,-36 0 2,36 0-2,-35 0 1,35 0 8,-35 0-8,-1 0 0,18 0 0,18 0 7,-17 0 1,-1 0-6,0 0-4,18 0 3,-35 0-2,17 0 2,0 0-2,18 0 9,0 0 0,-35 0-7,35 0-1,-18 0-1,18 0 1,-18 0 0,18 0 1,-35 0-2,52 0 2,-17 0-2,-35 0 1,35 0-1,-18 0 2,0 0 8,-17 0-9,0 0 6,-1 0-4,1 0-3,0 0 2,17 0 7,-18 0-8,19 0 1,-19 0-2,1 0 0,0 0 1,35 0 0,-36 0 0,18 0 0,1 0 0,-1 0 0,0 0 0,-17 0-1,17 0 1,1 0 0,16 0 1,1 0-2,-17 0 2,-1 0-2,-17 0 2,17 0-2,0 0 2,-17 0-2,17 0 1,-17 0-1,17 0 2,-17 0-1,-1 0 0,1 0 8,35 0 9,-36 0-9,36 0-9,-35 0 1,53 0 1,-19 0-1,-16 0-1,17 0 2,17 0-1,-35 0 2,18 0-5,-17 0 5,-1 0-3,-17 0 2,17 0-3,0 0 4,36 0-4,-36 0 2,36 0 0,-1 0 0,18 0 0,-17 0 0,-18 0-1,0 0 2,17 0-1,-35 0 0,1 0 0,-19 0 0,1 0 0,17-17 170,-17-1-172</inkml:trace>
    </iact:actionData>
  </iact:action>
  <iact:action type="add" startTime="243904">
    <iact:property name="dataType"/>
    <iact:actionData xml:id="d11">
      <inkml:trace xmlns:inkml="http://www.w3.org/2003/InkML" xml:id="stk11" contextRef="#ctx0" brushRef="#br0">22613 16827 0,'53'0'119,"-35"0"-112,52 0 1,1 0 1,-18 0-1,17 0 0,18 0-1,1 0 3,-1 0-3,-18 0 1,19 0-2,-1 0 3,-18 0-2,1 0 4,-36 0-6,36 0 3,-1 18 0,1-18 0,-18 18 1,0-18-1,0 0 0,17 0-1,-17 0 1,35 0 0,18 0 0,-18 0 1,0 0-1,1 0-1,-1 0 3,0 0-3,-17 0 2,-1 0-3,1 0 4,-18 0-3,-1-18 3,1 18-4,-17 0 3,34 0-2,1 0 2,-1 0-2,-34 0 1,52 0 0,-18 0 0,36 0 0,-35 0 1,35 0-3,-1 0 2,-16 0 0,-1 0 0,0 0 1,0 0-2,-17 0 2,17 0-1,-17 0 0,-19 0 0,1 0 0,0 0 0,18 0 1,-18 0-3,17 0 4,18 0-3,1 0 2,34 0-2,-52 0 2,17 0-2,0 0 1,-17 0 0,-18 0-1,-18-18 2,35 18-1,-52-17 0,17 17 0,1 0-1,-1 0 1,0 0 1,0 0-2,1 0 2,17 0-2,-36 0 2,54 0-2,-1 0 3,-17-18-4,0 18 4,53-35-3,-71 35 3,36 0-5,-1 0 4,-17 0-3,36 0 3,-54 0-2,0 0 2,-35-18-1,53 18 0,-35 0 16</inkml:trace>
    </iact:actionData>
  </iact:action>
  <iact:action type="add" startTime="263496">
    <iact:property name="dataType"/>
    <iact:actionData xml:id="d12">
      <inkml:trace xmlns:inkml="http://www.w3.org/2003/InkML" xml:id="stk12" contextRef="#ctx0" brushRef="#br0">28593 18785 0,'53'0'255,"-18"0"-245,18 0-4,-18 0 4,0 0-4,1 0 4,-1 0-3,0 0 1,18 0 1,-35 0-2,17 0 0,0 0 2,1 0-1,-1 0-1,-18 0 2,19 0-2,-19 0 3,19 0-3,-19 0 1,1 0-1,17 0 11,-17 0-9,-1 0-3,19 0 2,-19 0 1,1 0-1,0 0-1,-1 0 2,1 0-3,0 0 3,-1 0-1,1 0 0,35 0 6,-36 0-6,1 0 10,17 0-11,-17 0 1,0 0 0,17 0 1,-17 0-2,17 0 2,0 0-2,-17 0 2,-1 0-2,1 0 2,0 0-1,17 0 0,-17 0-1,-1 0 9,18 0-6,-17 0-5,0 0 4,17 0-1,-17 0 1,17 0-3,-17 0 3,17 0-1,-18 0-1,1 0 3,17 0-4,-17 0 3,17 0-1,1 0 7,-1 0-7,18 0 9,0 0 0,-18-17-10,0 17 2,18-18-2,0 18 3,-35 0-4,35 0 4,17-35-4,-17 35 3,-18-18-2,-17 18 1,0 0 0,17 0 0,-17 0-1,35-17 2,-36 17 8,18 0-10,1-18 1,17 18 1,-36 0-2,36 0 2,0-35-2,-35 35 2,17 0-2,18 0 2,-35 0 9,17 0-14,-18 0 6,19-18-3,-1 18 9,-17-18-8,35 18 0,-36-35 0,1 35 0,17 0 0,0 0 0,1 0 0,-1-18 0,0 18 9,1 0-1,-1 0-8,18-17 7,-36 17-6,36-18-2,-17 1 2,-19 17-2,36-18 3,-18 18-4,18-18 4,-17 1-4,17-1 3,-36 18-2,36-18 2,-35 1-2,17-1 2,-17 18-2,17-18 1,-17 1 7,-1 17-5,-17-18 5,35 18 2,1-35-10,-36 17 10,53-17-10,-36 35 0,-17-35 3,18 17-4,0-17 3,17-1-2,-35 19 10,17-18-8,-17 17-3,0-17 3,0 17-2,0 0 2,0 1-2,0-1 2,0 0-1,0-17 8,0 0 1,-17 35-10,-1-18 1,1-17 0,-19 35 1,19-18-2,-19 1 2,1-19-2,-35 19 2,52 17-2,-53-35 2,-52-1 8,52 19-11,1 17 3,17-18-2,-35-17 0,52 35 2,-34-18-1,35 18 0,17 0 0,-17 0 1,-18-18-2,35 18 1,-35-17 0,18 17-1,0-36 1,-1 36 0,-34-17 0,-1 17 1,54 0-2,-36 0 3,35-18-3,-35 18 2,18 0-2,0-17 3,-1 17-4,1 0 3,17 0-3,-35-36 4,36 36-3,-18-17 1,-18 17 0,35 0-1,-35 0 2,-35-18-1,17 18 0,-17 0 0,0-53 0,-18 53 0,53 0 0,0 0 0,-17-18 0,-1 18 0,18 0 1,0 0-2,18 0 2,17 0-2,-35 0 2,18 0-2,-18 0 9,36 0-6,-36 0-5,35 0 5,-17 0-3,0 0 1,-1 0 0,1 0 0,-18 0 0,35 0-1,-52 18 1,35-18 0,-1 0 0,1 0 0,-18 18 1,18-18-1,0 17 1,-18 19-2,17-19 2,19 1-2,-36 0 3,18-18-5,-18 52 5,35-52-5,-35 18 6,35 0-5,1 17 4,-19-17-4,19-18 3,-1 17-1,18 1 0,-35 17 7,17-17-7,18 0 1,-17-1-1,-19 36-1,19 0 10,-1-18-9,18 18-1,0-35 2,0 35-1,0-36 0,0 1 0,0 17 1,0-17-3,0 0 4,0-1-3,0 1 2,0-1-2,0 19 2,0-19-2,0 1 1,0 17-1,0-17 2,0 0-1,0 17 0,0 0 0,0 18 9,0-35-2,0 17-7,18 0-1,-18 1 13,17-19-17,1 18 39,0-35 38,17 18-71,-35 0-2,18-1 2,-1 19-2,-17-19 1,35 19 0,-35-19 0,18-17 0,0 35 1,-18 1-2,17-19 8</inkml:trace>
    </iact:actionData>
  </iact:action>
  <iact:action type="add" startTime="276495">
    <iact:property name="dataType"/>
    <iact:actionData xml:id="d13">
      <inkml:trace xmlns:inkml="http://www.w3.org/2003/InkML" xml:id="stk13" contextRef="#ctx0" brushRef="#br0">12718 18715 0,'17'0'71,"1"0"-47,0 0-17,17 0 2,-18 0-1,36 0-2,-17 0 2,17 0 1,35 0-1,-18 0 0,19 0 0,-1 0 1,0 0-2,-18 0 2,1 0-3,35 0 4,-36 0-3,72 0 1,-90 0-1,72 0 2,-36 0 1,0 0-4,0 0 3,1 0-2,-36 0 2,35 0-2,-18 0 2,1 0-3,-18 0 3,35 0-1,-35 0 0,17 0 0,-17 0 1,18 0-3,-18 0 4,17 0-3,-17 0 1,18 0 0,-18 0 1,0 0-2,35 0 2,-18 0-1,19 0 0,-1 0-1,-18 0 1,19 0 11,-36 0-13,35 0-5,-53 0 4,36 0 3,-19 0 0,-16 0 1,34 0-2,-17 0 2,18 0-1,-18 0 0,17 0 0,1 0 0,-1 0-1,-17 0 2,0 0-1,0 0 1,-18 0-2,36 0 2,-36 0-2,18 0 2,18 0-2,17 0 1,-35 0 0,35 0 0,0 0 1,0 0-2,89 0 1,-54 0 0,1 0 0,52 0 0,-70 0 0,17 0 0,36 0 0,-35-18 0,-19 18 0,1 0 0,-17 0 1,-37 0-2,37 0 1,-54 0-1,53 0 3,-35 0-4,18-35 4,-36 35-4,35 0 4,1-18-4,0 18 2,-1-17 0,-35-1 0,36 18 0,17 0 2,-35-18-1,18 1-2,-19 17 0,19 0 2,17 0-1,-17 0 0,-18 0 0,17 0-1,1 0 1,-18 0 0,-18 0 1,36-18-2,17 18 3,-18 0-5,1-18 5,17 18-4,0 0 4,0 0-4,1 0 4,52-17-4,-53-1 2,0 1 0,18 17 0,-18 0 0,0 0 0,1 0 0,-1 0 0,0 0 0,0 0 0,-17 0 0,52 0 1,-70 0-1,35 0-1,36 17 1,-18-17 0,-53 0 1,-1 18-2,1-18 2,-17 0-2,17 0 3,-36 0-4,1 0 11,-1 0 14,1 0-14</inkml:trace>
    </iact:actionData>
  </iact:action>
  <iact:action type="add" startTime="297448">
    <iact:property name="dataType"/>
    <iact:actionData xml:id="d14">
      <inkml:trace xmlns:inkml="http://www.w3.org/2003/InkML" xml:id="stk14" contextRef="#ctx0" brushRef="#br0">2575 8378 0,'-17'-52'30,"17"16"-14,0 19-7,0-19 1,-18 1-4,18 0 1,0-18 2,0 18 7,-35-18-8,35 35-1,0-35 10,0 35-2,0-17-5,0 0-4,0-18 5,0 35-5,0-35 4,0 18-4,0 0 3,0 17-3,0-17 4,17-18-3,-17 18 0,18 17 1,-18-35 0,18 18 0,-18 17 0,17-35 0,-17 36-1,18-1 2,17-52-1,0 34 1,-17 1-2,35-53 1,-35 53 0,-1-1 1,-17 1-2,36-18 2,-19 35-2,18-17 2,-17 0-2,0 0 3,17-1-4,0 19 3,-17-19-2,0 1 1,17-18 0,-17 53 0,-1-17 8,1-19-7,17 36 7,-17-17 0,-18-1 6,17 18 4,19-18-19,-36 1 2,17-1-3,1 0 4,17 1 6,-17-1-9,-1 1 9,1 17 7,0 0-16,-1-36 2,1 36-1,0-17 1,35 17 7,-18-18-8,-18 18 0,19-35 0,34 35 0,-52-18 1,35 18-2,-18 0 2,0 0-2,1-18 3,17 18-4,-36 0 4,36 0-4,-35 0 4,17 0-3,18 0 0,-18 0 1,1 0 1,34 0-2,1 0 0,17 0 2,0 0-1,36 36-1,-72-36 1,54 17 0,0 19 1,-53-36-1,53 35 0,-36-17 0,-34-18 0,34 17 1,-34 1-2,16-18 2,37 53-1,-36-53 8,-36 17-7,18 1-3,18 0 4,-35-18-4,35 35 3,-18-17-2,18 17 1,18 0 0,-54-17 0,54-1 0,-18 1 0,0 0 0,-18-1 0,0 1 1,1 17-2,-1-17 2,53 35-2,-53-18 2,36 36-2,-1-18 2,19-1-2,-19 19 2,-17-36-2,18 1 3,-1 16-3,-52-34 2,-1 0-3,19-1 4,-19 1-3,1 0 2,-18-1-3,35 19 2,-35-19 0,18 19 0,0-36 0,-18 52 0,35 1 0,-17-35 0,-1 17 0,-17 1 0,18-1 0,17 18 1,-35-18-2,0 36 1,18-36 1,-1 18-2,-17 0 2,0-36-3,0 19 4,0-19-3,0 1 9,0 35 0,-17-36 8,-1 1-16,0 0 9,-17 17-2,-18 0 10,36-17-17,-1-18-1,-35 18 1,35-18 9,-17 0-7,0 0 4,17 0-6,-17 0-1,17 0 3,1 0-4,-1 0 2,0 0 0,-17 0 41,17 0-26,1 0 9,-1 0-16,-17-18 0,-18 18 1,-18-18-9,36 18-1,-88-17 3,34 17-4,1-18 3,18 18-2,34 0 2,19 0-1,-1 0 39,1 0-6,-1 0-33,0 0-1,1 0 3,-36 0 12,35 0-12,-17 0-4,-18 0 4,-35 0-4,-1 0 3,-52 0-2,-17 0 3,52 0-4,-53 0 3,18 0-1,17 0-1,36 0 3,18 0-4,-1 0 2,54 0 1,-19 0 0,19 0 62,-1 0-61,0 0-3,1 0 1,-1 0-1,-17 0 2,-1 0-2,-16 0 1,34 0 1,-35 0-2,35 0 2,-35 0-2,18 0 1,0 0 7,17 0-7,-35 0 0,18 0 0,0 0 0,-18 0 0,-35-35-1,35 35 1,-18-18 1,18 18-1,0-18 1,36 18-2,-19 0 3,19 0-5,-1 0 5,-17-17 6,17 17-8,-35 0 0,-17 0-2,17-35 2,-35 35 1,-1-18-1,-16 0 0,52 18 0,-18 0 0,36-17 1,0 17-2,-1 0 434,19 0-425,-1 0 0</inkml:trace>
    </iact:actionData>
  </iact:action>
  <iact:action type="add" startTime="312534">
    <iact:property name="dataType"/>
    <iact:actionData xml:id="d15">
      <inkml:trace xmlns:inkml="http://www.w3.org/2003/InkML" xml:id="stk15" contextRef="#ctx0" brushRef="#br0">14129 18697 0,'0'18'20,"-36"17"-1,19-35-3,-18 0-7,17 0 0,-17 0-2,17 0 2,0 0-3,-35 0 3,18 0-2,-18 0 4,-17 0-5,-54 0 1,36-18 0,0 1 2,-18 17-1,18-53 1,0 53-2,17-18 3,18 18-5,0 0 5,18 0 5,0-17-8,17-19 19,0 36-11,1-17-7,17-1 9,0 0 6,-18-17-15,0-35 10,18 52-11,0-17 2,0-1-3,-35-34 3,35 35-3,0-1 3,-17 19-2,17-19 3,0 19-3,0-19 9,0 19 0,0-1 2,0-17-2,0 17-10,0-17 2,0 17 0,0-35 1,0 36-2,0-18 1,0-1 0,17 19 9,1-19-8,-18 19-3,17-19 20,1 36-20,0 0 3,35 0-2,17 0 2,-17 0-2,35 0 2,1 0-2,52 0 1,-53 0 0,0 0 0,71 18 0,-89-18 0,19 18 0,-19-18-1,-17 17 2,-18-17-1,-17 18 0,17 0-1,-35-1 10,18-17-8,-18 53 7,17-35-9,1 35 3,-18-18-5,0 18 5,0 17-3,0-34 2,0 17-2,0 17 0,0-34 2,0 34 0,0-52-2,0 17 1,0-17 0,0-1 0,0 19 8,-18-19 40,-17 1-22,18-1-19,-1-17-7,-17 18-1,35 0 1,-36-18 8,19 17 9,17 1 22,-36-18 235,1 18-258,0-1 150,17-17-149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04:21:00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07">
    <iact:property name="dataType"/>
    <iact:actionData xml:id="d0">
      <inkml:trace xmlns:inkml="http://www.w3.org/2003/InkML" xml:id="stk0" contextRef="#ctx0" brushRef="#br0">21978 5327 0,'18'0'144,"-1"0"-136,36 18 0,0-1 1,18-17-2,-18 0 2,17 18-3,18-18 2,-35 35 1,18-35-1,-18 18 0,-18-18 1,18 0-2,0 0 2,-35 0-2,17 0 3,18 0-4,-36 17 3,36-17-2,18 0 2,-54 0-2,54 0 2,-36 0-1,18 0 0,-35 0 0,17 0-1,-17 0 42,17 36-32,-17-36 7,-1 0-18,19 0 3,-19 0-1,1 0 1,17 0 87,-17 0-87,-1 0 14,19 0-14,-19 0 61,1 0-61,17 0-2,1 0 2,-19 0-1,1 0 0,-1 0-1,-17 17 208,-35-17-199,0 0-7,0 0-2,-36 18 2,36-18-2,-18 0 2,-18 0-2,-17 0 2,-35 0-2,34 0 1,-34 0 0,-18 0 0,53 0 0,-1 0-1,19 0 3,17 0-3,18 0 2,17 0-2,0 0 2,-17 0-1,18 0 1,-1 0-3,-17 0 2,17 0 0,-17 0 8,17 0-7,-17 35 14,17-35-14,1 0-2,-36 0 1,17 0 0,-17 18 0,-17-18 0,35 18 0,70-18 106,0 0-106,0 0-1,36 0 2,-18 0-2,35 0 3,18 0-3,0 0-1,0 0 2,-18 0 0,0 17 0,-17-17 0,-1 35 0,-17-35 1,0 18-2,53 0 2,0 35-1,-18-36 0,35 19 0,54-1-1,-72 0 2,19 0-1,-54-35 1,1 0-2,-53 18 175,-1 0-167,-34-18 49,-36 0-55,-35 0-2,-36 0 2,36 0-1,-18 0 0,0 0 0,18 0 1,17 0-1,-17 0 0,18 0 1,34 0-2,1-18 9,18 18 58,-1 0-66,-17 0-2,-1 0 10,1 0-6,17 0 4,1 0-5,-1 0 0,-17 0-2,-18-18 2,-35-17-2,0 17 2,-54-17-4,19-18 4,52 36-1,54 17 1,-1 0 159,18-36-159,0 19-2,18-1 1,-1 0 1,19-17-2,17 0 3,-36 17-3,36 1 0,-35-1 1,17 0 1,-17 1-2,-1 17 1,36-18 0,0 0 0,0 1-1,88-1 1,-17-35 0,-36 18 1,18 17-2,-53 18 1,0-35 1,-18 35-2,0 0 2,36 0 8,-36 0-10,18 0 2,17 0-3,1 0 4,-53 0-4,35 0 3,17 0-2,-52 0 2,-1 18-2,1-18 50,0 0-40,-1 17-1,-17 1-8,18 0-1,17-1 9,-35 1 0,0-1-7,18 1-3,-1 35 12,-17-35-10,36-1-1,-36 1 10,0 0-10,0-1 8,0 19-8,-18-1 18,-17-18-17,17 19 0,1-36 0,-19 0 0,1 0 0,-36 0 0,1 0 0,17 0 0,0 0 2,-35 0-5,35 0 5,35 0-4,-52 0 4,34 0 5,1 0 3,0-18-12,17 18 3,-35-18-2,0-17 1,-17 18 0,-1-19 0,54 36-1,-89-35 2,71 17-1,-36-17 1,0 0-2,-87 17 1,34 0 1,36 1-1,-18-36 0,71 53-1,-18 0 2,53-18 80,0-17-65,0 17-9,0 1-6,0-1-1,0-17 2,0 17-4,35-17 2,1 17-1,-36 1 1,53-1 0,-36 18 0,36 0 0,-18-18 0,18 18-1,-35 0 2,52 0-2,-52 0 4,88 18-6,-36 0 5,54 35-4,-53-18 3,52 18-2,-52-18 2,-1-17-1,-35-1-1,-35 1 235,0 0-227</inkml:trace>
    </iact:actionData>
  </iact:action>
  <iact:action type="add" startTime="15544">
    <iact:property name="dataType"/>
    <iact:actionData xml:id="d1">
      <inkml:trace xmlns:inkml="http://www.w3.org/2003/InkML" xml:id="stk1" contextRef="#ctx0" brushRef="#br0">33743 5838 0</inkml:trace>
    </iact:actionData>
  </iact:action>
  <iact:action type="add" startTime="22313">
    <iact:property name="dataType"/>
    <iact:actionData xml:id="d2">
      <inkml:trace xmlns:inkml="http://www.w3.org/2003/InkML" xml:id="stk2" contextRef="#ctx0" brushRef="#br0">15822 8943 0,'71'0'112,"17"18"-104,35-18-1,1 17 1,52 18 0,-17 1 1,53-19-2,-71 1 0,17-18 3,1 53-3,-71-35 2,36-18-2,-71 0 1,35 0-1,-35 0 3,-18 0-3,0 0 1,-17 0-1,17 0 2,-17 0-1,17 0 0,-17 0 0,0 0-1,17 0 2,18 0 7,0 0 0,-36 0-8,1 0 16,17 0-8,-17 0-9,35 0 2,-36 0-2,54 0 1,0 0 0,-19 0 1,1 0-2,18 0 2,-53 0-2,17 0 1,-18-18 161,1 18-161,17 0 0,18-18-1,71 18 1,-54 0 0,54 0 0,-1-17 0,-35-19 0,-17 36 1,-36-17-2</inkml:trace>
    </iact:actionData>
  </iact:action>
  <iact:action type="add" startTime="23778">
    <iact:property name="dataType"/>
    <iact:actionData xml:id="d3">
      <inkml:trace xmlns:inkml="http://www.w3.org/2003/InkML" xml:id="stk3" contextRef="#ctx0" brushRef="#br0">20585 9066 0,'17'0'111,"54"18"-102,17 0-1,18 17-1,-18-35 1,0 18-2,0-18 4,-17 17-5,17-17 5,-35 35-4,18-35 7,17 0-8,0 0 4,-17 0-2,-1 0 2,18 0-3,-52 0 1,34 0 2,18 0 0,-17 0-2,-18 0 1,35 0 0,18 0 0,-18 0 2,0-17-4,36-1 3,-1 18-1,-17-35-1,-18 17 1,0 18 2,36-35-3,-1 17 4,36 18-5,-35-35 3,34 17-1,-52 18-1,53-35 0,-71 18 4,18 17-3,-71-36 1,-17 36-1</inkml:trace>
    </iact:actionData>
  </iact:action>
  <iact:action type="add" startTime="32238">
    <iact:property name="dataType"/>
    <iact:actionData xml:id="d4">
      <inkml:trace xmlns:inkml="http://www.w3.org/2003/InkML" xml:id="stk4" contextRef="#ctx0" brushRef="#br0">15646 8661 0,'0'-18'54,"0"0"-38,0 1-6,0-1 4,0-17 3,0 0-9,17-1-1,1-17 2,0 0-1,17-52 1,35-1-1,-52 35-2,35-35 3,0 1-3,-18 34 3,18 0-2,-18-34 2,18 34-1,35-17 0,-70 53 0,35-18 0,-18 17 0,-17 1 0,0 35 0,-1-18 9,1-17 7,0 35-8,17-17-8,-18 17 0,36 0 1,0 0-2,-35-18 2,52-17-2,-52 35 3,35-18-4,-35 18 4,35 0-5,-36-18 7,18 18-6,1 0 1,-19 0 0,36 0 2,0 0-1,-35 0-1,52 0 0,1 0 1,-36 0 1,36 0-1,35 0 0,-1 18 0,54 0 1,-53-18-2,18 35 1,70-17 0,-71 52 1,1-52-2,-19-1 3,19 54-4,-36-53 3,-17-1-2,-54-17 9,18 0-8,-17 18 8,0 17 1,-1-35-10,-17 53 0,18-35 2,17 17-1,-17 0-1,17 18 1,1-35 0,16 52 1,-16-34 0,-1 17-2,0-18 2,-17 0-2,17-17 2,-17-1-2,-1 19 2,1-36-2,-18 17 3,18 19 22,-18-19-10,0 1-13,0 0-2,0 17 1,0 18 0,0-36 0,0 54 0,0-36 0,0 18 0,0 18 0,0-36 1,0 18-2,0 0 1,0-18 0,0 18 8,-18-35-8,0 17 0,-17 0 1,0 0-2,17-17 1,1 0-1,-36-1 2,0 36-1,35-53 0,-17 18-1,17 0 13</inkml:trace>
    </iact:actionData>
  </iact:action>
  <iact:action type="add" startTime="34047">
    <iact:property name="dataType"/>
    <iact:actionData xml:id="d5">
      <inkml:trace xmlns:inkml="http://www.w3.org/2003/InkML" xml:id="stk5" contextRef="#ctx0" brushRef="#br0">21078 9119 0,'-35'0'48,"18"0"-41,-1 0 2,-17 0-3,-1-17 4,1-1-3,0 0 2,17 1-2,-17-1 8,0 0-7,17 1-1,18-18 2,0-36-2,-53 0 2,35 19-1,1-19 1,-1-17-3,-17 17 5,17 18-6,1-17 6,17 17-2,-18 53-4,-17-53 2,35 35 3,0 1 13,0-1-15,0 0 0,0 1 0,0-1 1,0-17-2,0 0 1,0 17 0,17-17 1,1-1-2,0 19 1,-1-1 0,18-17 1,36-18-2,-36 35 2,18-17-2,-17 0 2,-1 17-2,35 0 2,-17-17-2,0 0 3,-18 17-3,1 1 0,17-1 1,17 18 0,-35-18 0,54 1 0,-19-1 0,54 18 0,-54-35 1,18 35-2,36-18 2,-18 18-2,-18 0 2,-35 0-1,35 0 0,-17 0-1,17 0 2,-18 0-2,19 0 3,-37 0-4,37 0 4,-36 18-4,70-1 4,-52 1-4,70 35 3,-53-35-2,0-1 1,18 1 0,53 52 0,-36-52 0,1 17 0,-19 1 0,-52-19 0,53 18 0,0 1 0,-88-19 0,52 1-1,-17-18 3,-35 0-3,17 35 2,0-17-1,-17 0 0,-18-1 9,0 1-10,18 17 1,17 36 0,-17-18 7,-1 35-7,-17-71 0,18 54 0,17-18 1,-35 0-2,0 17 1,0-34 0,0 17 1,0 17-2,0-35 9,0-17-6,0 0-2,-18-1-2,18 1 3,-17-18 0,-1 0-2,1 18 1,-36-1 0,17-17 1,-34 18-2,35-18 1,-1 35-1,-17-17 2,36-18-2,-36 17 2,35-17-2,1 0 2</inkml:trace>
    </iact:actionData>
  </iact:action>
  <iact:action type="add" startTime="39064">
    <iact:property name="dataType"/>
    <iact:actionData xml:id="d6">
      <inkml:trace xmlns:inkml="http://www.w3.org/2003/InkML" xml:id="stk6" contextRef="#ctx0" brushRef="#br0">7567 10636 0,'35'0'158,"-17"0"-149,35 0 0,-35 0-2,34 0 2,-34 0 7,35 0-9,-35 0-4,35 0 4,-18 0-1,0 0 1,-17 0 2,17 0-2,0 0 3,-17 0-4,17 0 2,-17 0-1,17 0 2,-17 0-1,17 0 1,0 0 6,-17 0-7,35 0 8,-35 0-7,34 0-1,-16 0 0,-1 0 0,0 0 0,36 0 0,-54 0 0,36 0-1,-35 0 1,17 0 0,1 0-1,-1 0 9,-17 0-7,-1 0-2,18 0 11,-17 0 5,0 0-14,-1 0-2,19 0 1,-19 0 0,1 0 0,0 0 0,-1 0 0,36 0 9,-35 0 0,17 0-11,-17 0 10,-1 0-6,1 0-4,0 0 4,-1 0-3,18 0 9,-17 0-8,0 0 10,17 0-12,-17 0 17,-1 0-14,1 0-1,17 0 0,-17 0-1,0 0 3,-1 0-4,1 0 11,35 0-9,-36 0-1,36 0 1,18 0 0,-54 0 2,54 0-4,0 0 4,-54 0-4,54 0 4,-36 0-4,18 0 4,0 0-4,-18 0 3,0 0-2,18 0 1,0 0 0,-17 0 0,16 0 0,19 0 1,-18 0-2,0 0 1,35 0 0,-17 0 0,17 0 1,-18 0-1,-17 0 0,0 0-1,0 0 2,-35 0-1,17 0 0,-17 0-1,-1 0 10,1 0-8,0 0 8,-1 0 4,1 0 3,17 0-16,-17 0 0,17 0 0,0 0 1,18 0-2,18 0 1,17 0 1,-53 0-2,36 0 2,-54 0-1</inkml:trace>
    </iact:actionData>
  </iact:action>
  <iact:action type="add" startTime="42971">
    <iact:property name="dataType"/>
    <iact:actionData xml:id="d7">
      <inkml:trace xmlns:inkml="http://www.w3.org/2003/InkML" xml:id="stk7" contextRef="#ctx0" brushRef="#br0">13547 10442 0,'17'0'125,"36"-17"-116,-53-1 0,18 18-3,17 0 3,0 0-1,36 0 1,-36 0-2,1 0 2,34 0-2,-52 0 3,35 0-4,-18-18 2,0 18 0,0 0 1,1 0-2,-19 0 2,19 0-2,-19 0 1,19 0 0,-1 0 0,-18 0 0,1 0 0,17 0 0,1 0 0,-1 0 0,-17 0-1,35 0 2,-36 0-1,36 0-1,-18 0 2,1-17 0,-1 17-4,-17 0 5,17 0-3,0 0 3,0 0-4,-17 0 3,0 0-1,-1 0-1,19 0 1,-1-36 0,-18 36 0,19 0 0,17 0 0,0-17 0,-18 17 0,18 0 0,-36 0 0,54 0 0,-53 0-1,17 0 2,0 0 0,18 0 8,-35 0-11,35 0 3,-36 0-1,36 0 0,18 0-1,-54 0 3,36 0-4,0 0 4,18 0-4,-18 0 3,-18 0-1,18 0 1,-35 0-3,34 0 3,-34 0-2,35 0 1,0 0 0,-18 0 0,18 0 0,0 0 0,18 0 0,-18-18 0,17 18 0,1 0 0,-36 0 0,35-18 0,1 18 1,-36 0-2,1 0 2,-1 0-2,18 0 3,-36 0-4,54 0 4,-36 0-4,18 0 4,0 0-4,-18 0 3,18 0-2,-17 0 1,16 0 0,-34-35 1,17 35 14,1 0 98,-1 0-105,-17 0-9,34 0 4,-16 0-3,-1 0-2,-17 0 3,17 0-1,-17 0 390,17 0-389,-17 0-2,17 0 2,-18 0-2</inkml:trace>
    </iact:actionData>
  </iact:action>
  <iact:action type="add" startTime="49790">
    <iact:property name="dataType"/>
    <iact:actionData xml:id="d8">
      <inkml:trace xmlns:inkml="http://www.w3.org/2003/InkML" xml:id="stk8" contextRef="#ctx0" brushRef="#br0">21361 10495 0,'35'0'46,"71"0"-37,17 0-1,54 0-1,34 35 2,1-17-1,17 0 0,36 17-1,70 36 2,-70-36-1,123 35 0,-88-34-1,-18-36 3,18 0-3,17 0 2,-105 0-2,-36 0 2,-88 0-2,-17 0 2,-18-18-3,-36 0 10</inkml:trace>
    </iact:actionData>
  </iact:action>
  <iact:action type="add" startTime="50790">
    <iact:property name="dataType"/>
    <iact:actionData xml:id="d9">
      <inkml:trace xmlns:inkml="http://www.w3.org/2003/InkML" xml:id="stk9" contextRef="#ctx0" brushRef="#br0">27481 10389 0,'36'0'78,"34"0"-69,18 0-1,1 0-1,34 18 2,-35-18-1,0 0 0,71 0-1,-71 18 2,-17-1-1,0 1 1,-19-18-1,19 0 0,-36 0-2,18 0 4,18 0-3,-1 0 2,-17 0-2,35 0 2,1 0-2,-1 0 1,0 0-1,35 0 1,-34 0 0,34 0 1,-35 0 0,36 0 0,-36 0-1,-17 0-1,-36 0 1,18 0-1,17 0 1,-52 0 0,35 0 0,-18 0-1,0 0 1,1 0 0,-19 0 1,1 0-3,0 0 4,-1 0 13,19 0-8,-1 0 2,18 0-9,-36 0 0,54-18 0,17 18 0,0 0-1,18 0 2,-18 0-1,1 0-1,34 0 2,18 0-1,-53 0 0,0 0 1,-17 0-2,0 0 2,-18-35-2</inkml:trace>
    </iact:actionData>
  </iact:action>
  <iact:action type="add" startTime="86030">
    <iact:property name="dataType"/>
    <iact:actionData xml:id="d10">
      <inkml:trace xmlns:inkml="http://www.w3.org/2003/InkML" xml:id="stk10" contextRef="#ctx0" brushRef="#br0">17339 16563 0,'-53'0'94,"35"0"-85,1 0-1,-71 0 1,17-18-2,-52-35 1,-19 0 0,72 36-1,-71-18 2,0-18-1,53 0 0,17 35-1,36 0 2,17 1-1,18-1 17,0 0-18,0-34 9,0 34-6,0-17-4,0-18 3,0 17-1,18-16 0,17-1-2,-17 0 3,35 0-2,-1-18 2,1 18-2,36-17 1,-19-18 1,-17 35-2,35 0 1,71-35 0,-36-36 1,19 36-1,34 0 0,-17 52 0,35-69 0,-18 34-1,-17 0 1,35 19 1,18-1 0,17-18-3,-17 36 4,-1 17-3,-34 1 1,34 17-1,19 0 1,-19 0 0,-17 0 1,18 0-2,35 0 2,-35 70-1,17-17-1,18 35 1,-36-17 0,1-18 0,35 52 1,-18-16-2,-35-19 1,0 18 1,-17 18-2,-54-70 1,-17 34 1,-35-52-1,-36-1-1,-35 1 2,18 0-1,-18 35 1,0-18-2,0 53 2,-53 0-2,-36 18 1,37-18-1,-54 36 2,0-1-2,18-17 2,-1 18-2,54-72 1,-71 54 0,36-35 0,-36 17 0,18-35 1,-36 17-2,18-34 1,-35-19 1,-17 54-2,-19-71 1,1 0 0,-53 0 1,-18 0-2,-141-124 3,-36 19-4,107-1 4,-160-18-4,125 1 4,69 70-4,54 35 4,17-35-4,124 53 2,-18-17 0,89 17 1,-18 0-2,17 0 82,0 0-81,-17 0 0,17 0 1,1 0-2,-1 0 2,-17 0-2,0 0 2,-1 0-1,-17 0 0,18 0-1,-36 0 1,1 0 0,-18 17 1,17-17-2,-17 0 0,0 0 3,0 0-4,35 0 3,-18 0-1,36 0-1,17 0 2,1 0 0</inkml:trace>
    </iact:actionData>
  </iact:action>
  <iact:action type="add" startTime="94987">
    <iact:property name="dataType"/>
    <iact:actionData xml:id="d11">
      <inkml:trace xmlns:inkml="http://www.w3.org/2003/InkML" xml:id="stk11" contextRef="#ctx0" brushRef="#br0">3969 13388 0,'35'0'133,"53"0"-124,-53 0-1,54 0-1,-1 0 2,18 0-1,-18 0 0,53 0 1,-18 0-3,-52 0 4,17 0-3,0 0 2,-35 0-2,-17 0 2,34 0-1,-17 0 1,-35 0-3,17 0 3,36 0-2,-54 0 1,36 0 1,-35 0-1,52 0-1,-17 0 2,-17 0 0,16 0-1,19 0-3,-18 0 3,0 0 0,17 0 1,-34 0 0,17 0-2,-1 0 1,1 0 1,36 0-1,-36 0-1,35 0 2,18 0-2,-18 0 2,0 0-2,0 0 2,36 0-2,-36 0 3,0 0-3,35 0 2,-52 0-2,17 0 1,0 0-1,54 0 0,-54 0 1,18 0 1,-18 0-1,35 0-1,-35 0 3,1 0-3,-1 0 2,-18 0-2,19 0 2,-1 0-2,-35 18 1,35-18 0,-18 17 1,-17-17-2,53 18 3,-88-1-4,35-17 4,-18 0-4,71 0 11,-71 0-10,18 0 0,-18 0 0,36 0 2,35 0-1,-36 18 0,18-18 0,1 18 1,16-18-2,-16 0 2,-36 0-1,35 0 0,-18 0 0,-34 0 0,17 0 0,-18 0 1,0 0-2,-17 0 1,-1 0 0,19 0 1,17-18-2,-18 18 2,-18 0-2,19 0 1,-1-18 0,0 18 1,18 0-1,0 0 0,0-17-1,53-1 2,-53 18-1,0 0-1,53-35 1,-54 35 1,19-18-1,0 18-2,-19-17 4,-16 17-3,17 0 1,-18-18 0,-17 18 7,-1 0 17,1 0-5,0 0-20,-1 0 9,1-18 7,-1 18 0,1 0 2,0-17-1,35-1-17,-36 18 9,19 0-7,-19-18-2,1 18 3,17-17-4,-35-1 4,18 18-4,-1-17 91</inkml:trace>
    </iact:actionData>
  </iact:action>
  <iact:action type="add" startTime="106584">
    <iact:property name="dataType"/>
    <iact:actionData xml:id="d12">
      <inkml:trace xmlns:inkml="http://www.w3.org/2003/InkML" xml:id="stk12" contextRef="#ctx0" brushRef="#br0">12541 13652 0,'0'18'151,"18"-18"-135,0 0-6,17 18-4,-18-18 4,36 35-3,-35-17 0,0-18 2,35 17 0,-18-17-2,-18 0 0,1 0-1,17 0 3,-17 0-1,17 36 0,-17-36 0,0 0 0,34 0 0,-34 0 0,53 0 0,-18 0 0,-18 0 1,18 0-2,-36 0 2,36 0-2,-17-18 2,-19 18-2,36-18 2,-35 18 9,-1-17-4,1 17-7,0 0 9,-18-18-7,35 18-2,0 0 10,1 0-10,-1-18 1,18-17-1,0 17 2,17 1-1,-34-1 0,16-17 0,19 0 0,-18 17 0,-18-17 1,-17 35-2,-1-18 2,1 0-2</inkml:trace>
    </iact:actionData>
  </iact:action>
  <iact:action type="add" startTime="107785">
    <iact:property name="dataType"/>
    <iact:actionData xml:id="d13">
      <inkml:trace xmlns:inkml="http://www.w3.org/2003/InkML" xml:id="stk13" contextRef="#ctx0" brushRef="#br0">14658 13670 0,'35'0'78,"36"18"-70,-36-18 0,0 0 0,18 17 1,18 19-1,17-19-1,-53-17 2,36 18-2,-54-18 3,19 18-4,-1-18 3,-17 0-2,-1 0 2,1 0-3,17 0 3,-17 0-1,-1 0 0,36 0 0,-17 0-1,-1 0 1,35 0 0,19 0 0,34-36 1,-88 19-2,54-19 2,16-34 0,-34 52-2,0-17 1,-54 35 0,1-35 1,-1 17-2,19 0 3</inkml:trace>
    </iact:actionData>
  </iact:action>
  <iact:action type="add" startTime="110817">
    <iact:property name="dataType"/>
    <iact:actionData xml:id="d14">
      <inkml:trace xmlns:inkml="http://www.w3.org/2003/InkML" xml:id="stk14" contextRef="#ctx0" brushRef="#br0">21184 12806 0,'-35'0'30,"17"0"-4,1 0-18,-1 0 7,-17 0-6,88 0 190,0 0-190,17 0-2,54 0 2,-18 0-2,52 0 1,19 0 0,-54 0 1,54 0-2,-36 0 1,0 0-1,17 0 2,-34 0-1,-36 0 0,36-18 0,52 18-1,-53-35 2,1 35-1,52 0 0,-52 0 0,-18 0 0,52 0 0,-34 0 1,-36 0-2,18 0 2,17 0-3,1 0 4,-1 0-4,-34 0 5,-1 0-5,-35 0 3,17 0-2,-17 0 1,-35 0 0,17 0 0,-17 0 0,17 0 0,-17 0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04:23:20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295">
    <iact:property name="dataType"/>
    <iact:actionData xml:id="d0">
      <inkml:trace xmlns:inkml="http://www.w3.org/2003/InkML" xml:id="stk0" contextRef="#ctx0" brushRef="#br0">6491 9437 0,'53'0'410,"-35"0"-389,-1 0-13,1 0 0,35 0 0,-18 0 0,-17 0 0,52 0 0,1 0 0,-53 0-1,70 0 2,0 0-1,18 0 0,0 0 0,-18 0 0,18 0-1,35 0 2,-88 0 0,0 0-2,17 0 1,-52 0 1,-1 0-2,1 0 2,0 0 14,-1 0-6,19 0-2,-19 0 1,36 0-7,-35 0-1,-1 0-3,19 0 6,-19 0-5,19 0 3,-1 0-1,35 0-1,-52 0 1,35 0 1,18 0-1,17 0 0,0 0-2,35 0 3,-34 0-2,34 0 3,-35 0-3,36 0 1,17 0-1,-53 0 3,0 0-4,0 0 3,18 0-1,-70 0 0,34 0 0,-17 0-1,-18 0 1,18 0 0,-18 0 0,18 0 0,0 0 1,0 0-2,0 0 2,18 0-2,-1 0 2,-17 0-2,0 0 3,35 0-3,-17 0 3,17 0-3,-53 0 2,1 0-3,34 0 3,-35 0-2,18 0 2,18 0-2,-18 0 1,17 0 0,-17 0 0,18 17 1,17-17-2,-35 0 2,35 0-2,0 0 1,36 0 0,-1 0 0,1 0 1,-36 0-2,0 0 1,0 0 0,1 0 0,-19 0 2,-17 0-4,0 0 3,35 0-2,-17 0 3,-1 0-4,-34 0 3,52 0-2,18 0 2,35 0-1,-18 0 0,1 0-1,-19 0 0,54 0 2,-18 0-1,-53 0 0,36 0 0,35 0 1,-53 0-2,-18 0 2,18 0-2,-54 0 1,37 0 0,-1 0 1,18 0-1,-71 0 1,36 0-3,-54 0 4,1 0-4,-1-17 4,1 17 101,35 0-71,-35 0-32,35 0 0,-36 0-1,1 0 2,-1 0-2,1-18 178</inkml:trace>
    </iact:actionData>
  </iact:action>
  <iact:action type="add" startTime="25713">
    <iact:property name="dataType"/>
    <iact:actionData xml:id="d1">
      <inkml:trace xmlns:inkml="http://www.w3.org/2003/InkML" xml:id="stk1" contextRef="#ctx0" brushRef="#br0">4286 11112 0,'18'0'216,"0"0"-209,-1 0 0,1 0 3,35 0-5,0-17 5,-18 17-3,18 0 0,0-18 3,-18 18-3,0 0 1,18 0 1,-18-35-2,18 35 1,-35 0 1,17 0-2,-17 0 1,0 0 0,-1 0 0,1 0 0,0 0 8,17 0 8,-18 0-17,36 0 9,-17 0-1,17 0-6,-36 0-1,54 0 0,-18 0 0,-18 0 0,18 0 0,17 0 0,-34 0 9,-19 0-9,1 0-1,0 0 2,-1 0 8,1 0-10,0 0 8,-1 0-6,18 0-2,1 0 2,-1 0-2,0 0 4,1 0-6,16 0 5,37 0-4,-19 0 3,18 0-2,1 0 2,-1 0-2,35 0 1,1 0 0,17 0 0,-53 0 0,0 0 0,18 0 0,-53 0 0,-18 0 0,18 0 0,-35 0 8,-1 0 10,1 0 5,0 0-15,-1 0-7,36 0 5,-35 0-5,17 0-2,0 0 1,1 0 0,-19 0 1,1 0 7,17 0 176,18 0-182,0 0-3,35 0 1,18 0 2,-18 0-3,1 0 2,34 0-1,-35 0-2,-17 0 0,-36 0 2,-17 0 0</inkml:trace>
    </iact:actionData>
  </iact:action>
  <iact:action type="add" startTime="36670">
    <iact:property name="dataType"/>
    <iact:actionData xml:id="d2">
      <inkml:trace xmlns:inkml="http://www.w3.org/2003/InkML" xml:id="stk2" contextRef="#ctx0" brushRef="#br0">8079 11042 0,'35'-18'86,"18"18"-44,0 0-26,-36 0-8,54 0 0,-36 0-1,53 0 2,-35 0-1,35 0 1,-17 0-3,17 0 1,-17 0 1,17 0 1,-35 0-2,0 0 2,17 0 0,19 0-2,-19 0 1,18 0 0,-52 0 2,87 0-5,-70 0 4,35 0-2,18 0 1,-53 0 1,35 0-1,-17 0-1,17 0 2,-18 0-2,-34 0 3,34 0-4,1 0 4,-36 0-3,18 0 2,0 0-3,-18 0 2,18 0 0,-18 0 0,36 0 1,-18 0-1,53-17-1,-18 17 2,-35 0-1,0 0-1,35 0 2,-18 0-1,1 0 0,-53 0 0,52 0 0,-17 0-1,-35 0 2,52 0-1,-52 0 1,35 0-3,17 0 4,-52 0-4,53 0 4,-1 0-4,-35 0 4,36 0-4,0 0 3,17 0-2,-18 0 3,-34 0-3,34 0 0,18 0 2,-17 0-1,17 0-1,-53 0 2,36 0-2,0 0 2,-1 0-1,-17 0 0,35 0 1,-35 0-3,53 0 4,-36 0-4,19 0 3,-1 0-2,0 0 2,-17 0-1,-1 0 0,18 0-1,-17 0 2,-36 0-3,18 0 3,18 0-2,-54 0 3,36-36-3,0 36 1,-18 0 0,36 0 0,-18 0 0,17 0 0,-17 0 0,18 0 0,17 0 0,-35 0 0,35 0 0,-35 0 0,18 0 1,-1 0-2,-17 0 2,0 0-2,35 0 2,-17 0-2,-36 0 2,18 0-2,0 0 2,-18 0-2,18 0 2,-18 0-2,18 0 1,0 0 0,-17 0 0,34 0 0,18 0 0,-35 0 1,35 0-1,18 0 0,-18 0-1,18 0 1,0 0 0,0 0 2,0 0-4,-18 0 2,0 0 0,0 0 1,36 0-2,-36-17 2,35-1-3,1 18 5,-36-18-5,53-34 4,-53 52-4,1-18 2,34 0 0,1 18 0,-54 0 0,18 0 0,-17 0 0,-18 0 0,-18 0 0,18 0 1,-18 0-1,18 0-1,-35 0 1,35 0 0,17 0 1,-17 0-1,0 0 0,18 0-1,-1 0 2,-52 0-2,0 0 3,17 0-3,-35-17 33</inkml:trace>
    </iact:actionData>
  </iact:action>
  <iact:action type="add" startTime="50457">
    <iact:property name="dataType"/>
    <iact:actionData xml:id="d3">
      <inkml:trace xmlns:inkml="http://www.w3.org/2003/InkML" xml:id="stk3" contextRef="#ctx0" brushRef="#br0">18768 12753 0,'-18'0'3,"-35"18"5,36-18 0,-19 0 1,1 0-2,0 0 1,-36 0 1,18 0-1,-35 0-2,18 0 3,34 0-2,-17 0 3,36 0-4,-19 0 3,19 0-2,-1 0 3,0 0-4,-17 0 3,18-36 8,-1 19-11,-17-1 5,17-17-5,0 17 1,-17 0 1,35 1-1,-35-1 1,17 1 0,1-1 1,-1 0-2,0 1 0,1-1 2,17-17-1,-18 17 0,18-17 1,0-1-3,-35-16 3,17 34-1,18-17 1,0 17-1,0-35 0,0 18-2,0 0 4,0-18-3,0 17 3,0 1-4,0-18 3,0 18-1,0-18-1,0 0 2,0 0-2,0 18 2,0 17 0,0-70-1,0 53 7,0-1-8,18-16 1,-18 34 10,17-17-12,-17 17 3,0 0-1,0 1 1,36-1-3,-19-17 3,1 17-2,0-35 2,-1 36-2,36-19 2,-35 1-2,35-18 1,-18 35 0,0-17 0,0 18 0,-17-19 0,17 19 0,-17 17 0,0-36 0,-1 36 0,19-17 0,-19-1 0,1 18 0,35-35 0,-36 35 0,36 0 0,-35-18 1,53 18-2,-1-17 2,-17-19-1,35 19 1,-17-1-3,-18 0 2,53 18-1,-18-35 2,-35 35-1,0 0 1,-18 0-2,0-18 1,18 18 1,-35 0-2,35 0 1,17 0 1,-35 0-2,54 0 1,-19 0 0,1 0 0,-1 0 1,-34 18-2,34 0 2,1-1-1,-1 19 0,-17-19 0,18 1 1,-36-18-3,18 18 5,53 34 7,-89-52-13,19 18 2,17 17 0,-18-17 1,0 0 8,-17-18 0,17 35-8,-35-17-1,18-1 1,-1 1 1,19 35 0,-36-36-2,35 1 2,-18 17-2,1 18 2,17-35-2,-17 35 3,-18-36-4,53 72 3,-35-89-2,-18 53 2,35-36-2,-35 18 2,0 1-2,18-1 2,-18 0-2,0-17 1,0 17 0,0-17 0,0-1 0,0 36 0,0-35 0,0 17 0,0-17 1,0 17-1,0 1 0,-18 16-1,0 1 2,-35-17-1,36-19 0,-1 19-1,0-19 3,1 18-4,-1 1 4,-17-1-4,35 18 18,-18-35-8,18 17-9,0-18 9,-17 1-8,17 0 0,-18 17 0,18-17 0,-18-1 11,1 19-13,-1-19 10,0 1-7,1 0-3,-19 17 4,19-18-3,-18 1 1,-1 0-1,1-1 4,-36 19-5,54-1 3,-36-35-3,-18 18 4,18-1-3,18-17 2,-35 35-2,34-35 2,-34 0-2,-18 0 2,17 18-1,-35-18-1,0 0 1,18 0 1,0 0-2,17 0 0,36 0 2,-18 0-1,36 0 1,-36 0 103,35 0-96,-35 0-8,0 0 0,-35 0 0,-18-18 0,-17 1 1,34 17-2,19-18 1,17 18 0,18 0 1,17 0-2,0 0 18</inkml:trace>
    </iact:actionData>
  </iact:action>
  <iact:action type="add" startTime="71221">
    <iact:property name="dataType"/>
    <iact:actionData xml:id="d4">
      <inkml:trace xmlns:inkml="http://www.w3.org/2003/InkML" xml:id="stk4" contextRef="#ctx0" brushRef="#br0">9666 15258 0,'18'-18'246,"-1"0"-237,19 18 0,34 0-2,1-17 2,-18 17-2,-18 0 1,36-18 1,-19 18-2,1 0 0,0-18 1,-35 18 1,35 0-2,-36 0 1,1-17 1,0-1-1,-1 18-1,1 0 2,17 0 7,-17 0-9,0 0 1,34 0-1,-34 0 2,53 0-2,-18 0 3,-18 0-3,18-17 3,-18 17-4,53-18 4,-17 18 6,-18 0-2,-36 0-5,36 0 1,-17 0-5,-1 0 3,35 0 1,-17 0-2,0 0 1,18 0 0,-1 0 0,-17 0 0,0 0 0,18 0 0,-36 0 1,53 0-2,-53 0 2,36 0-2,-18 0 2,0 0-3,17 0 4,1 0-3,-18 0 2,-18 0-2,36 0 1,-36 0 0,0 0 1,1 0-2,-19 0 0,36 0 3,0 0-2,-18 0 0,36 0-1,-1 0 0,19 0 2,-36 0-1,-1 0 0,1 0 1,-35 0-2,35 0 2,-35 0-2</inkml:trace>
    </iact:actionData>
  </iact:action>
  <iact:action type="add" startTime="73495">
    <iact:property name="dataType"/>
    <iact:actionData xml:id="d5">
      <inkml:trace xmlns:inkml="http://www.w3.org/2003/InkML" xml:id="stk5" contextRef="#ctx0" brushRef="#br0">8079 15205 0,'17'0'189,"1"0"-179,0 0-3,17 0 1,-18 0 0,36 0 0,-35 0-1,53 0 2,-1 0-1,-35 0 0,1 0-1,-19 0 2,1 0 7</inkml:trace>
    </iact:actionData>
  </iact:action>
  <iact:action type="add" startTime="75399">
    <iact:property name="dataType"/>
    <iact:actionData xml:id="d6">
      <inkml:trace xmlns:inkml="http://www.w3.org/2003/InkML" xml:id="stk6" contextRef="#ctx0" brushRef="#br0">8202 12365 0,'106'0'55,"17"0"-47,36 0 0,35 0 0,35 0 0,36 0 0,35-35 1,-71 35-2,36 0 2,-1-18-2,1 18 3,-36 0-4,-52 0 4,34-18-4,-140-35 3,-1 36-2,-34 17 3</inkml:trace>
    </iact:actionData>
  </iact:action>
  <iact:action type="add" startTime="78463">
    <iact:property name="dataType"/>
    <iact:actionData xml:id="d7">
      <inkml:trace xmlns:inkml="http://www.w3.org/2003/InkML" xml:id="stk7" contextRef="#ctx0" brushRef="#br0">16263 15205 0,'53'0'129,"35"0"-121,-35 0 1,35 0-3,0 0 3,36 0-1,-18 0 1,-18 0-2,18 0 1,-71 0 1,53 0-3,-35 0 4,-18 0-3,1 0 0,-19 0 1,19 0 1,-19 0-2,1 0 2,17 0-1,-17 0-1,-1 0 1,36 0 1,18 0-2,-53 0 2,52 0-2,1 0 3,-54 0-4,54-36 4,-36 36-4,18 0 3,-35-17-2,17 17 2,0 0-2,1-18 1,-19 18 0,36 0 0,-35 0 0,17 0 0,0-17 0,1 17 0,-1 0 0,-17 0 1,52 0-1,-52 0 0,52 0 1,-17 0-2,-35 0 2,52 0-1,1 0 0,-36 0-2,18 0 4,18 0-4,-36 0 4,18 0-2,17 0 0,1-36-2,-18 36 2,-18 0 0,18 0 1,0 0-3,0 0 12,-35 0-11,-1 0 0,36 0 2,-35 0-2,35 0 2,-36 0-1,36 0 0,-17 0 1,-1 0-2,35 0 2,-17 0-2,18 0 1,17 0 0,-35 0 2,17 0-4,-17 0 3,0 0-3,18 0 4,17 0-4,-35 18 4,18-18-3,-1 0 1,-17 0-1,18 0 1,-19 0 1,19 0-1,-18 0-1,0 0 2,0 0-1,0 0 0,17 0 0,-34 0 0,-1 0 1,-18 0-2,19 0 2,-19 0-2,1 0 25,0 0-16,17 0 0,-17 0-8,17 0 8,-18 0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04:24:45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05">
    <iact:property name="dataType"/>
    <iact:actionData xml:id="d0">
      <inkml:trace xmlns:inkml="http://www.w3.org/2003/InkML" xml:id="stk0" contextRef="#ctx0" brushRef="#br0">5733 3669 0,'17'0'141,"1"0"-131,17 0-3,0 0 1,18 0 1,18 0-2,-18 0 3,-18 0-4,36 0 3,-36 0-2,36 0 2,-54 0-2,54 0 2,-18 18-2,-18-18 1,0 0 1,18 17-2,-35-17 1,17 0 0,18 0 2,-18 0 6,0 0-8,-17 0 2,35 0-2,-35 0 1,-1 0-1,1 0 0,0 0-3,-1 0 3,36 0 8,-35 0 0,17 0-2,-17 0 1,-1 0 50,19 0-57,-19 0 16,1 0-9,0 0-6,-1 0 0,1 0-1,17 0 8,-17 0-9,17 0 17,-17 0-17,-1 0 2,36 0-1,-35 0 0,35 0 0,-18 0 0,18 0 9,-35 0-10,17 0 1,-17 0 1,-1 0-1,18 0 0,-17 0-1,0 0 2,17 0-2,0 0 10,-17 0-8,17 0-3,18 0 4,-35 0-4,35 0 3,-18 0-2,0 0 2,0 0-3,18 0 3,-35-17-1,0 17 0,17 0-1,-17 0 2,-1 0-1,19 0 0,34-18 0,-52 18 0,-1 0 0,36 0 0,18 0 5,-54 0-8,54 0 0,-36 0 4,1 0 0,-1 0-3,18 0 4,-36 0-3,36 0 2,18-18-2,-53 18 2,34 0-3,1 0 2,-17 0 0,34 0 1,-17 0-1,0 0-1,18 0 1,-1 0 1,18 0-1,-35 0-1,0 0 1,18 0 0,-36 0 1,18 0-1,0 0-1,-18 0 2,18 0 7,-35 0-7,17 0-2,0 0 2,0 0-2,-17 0 1,0 0 0,17 0 1,-17 0-2,-1 0 1</inkml:trace>
    </iact:actionData>
  </iact:action>
  <iact:action type="add" startTime="10900">
    <iact:property name="dataType"/>
    <iact:actionData xml:id="d1">
      <inkml:trace xmlns:inkml="http://www.w3.org/2003/InkML" xml:id="stk1" contextRef="#ctx0" brushRef="#br0">4392 5345 0,'35'-18'95,"18"18"-87,0 0 0,18 0 0,35 0 0,-1 0 0,37 0 1,-1 0-3,17 0 3,-17 0-2,18 0 2,-53 0-2,70 0 2,-17 0-2,-18 0 3,18 0-3,-71 0 0,0 0 1,-17-18 2,17 18-4,-53 0 2,1 0 0,34 0 0,-17 0 1,-17 0-2,34 0 2,18 0-2,-17 0 2,35 0-1,-71 0 0,0 0 0,-17 0 0,-1 0 0,1 0 169,17 0-168,-17 0-2,35 0 2,-18 0-3,18 0 3,18 0 1,-1 0-8,1-17 8,-36 17-3,36 0 2,-1 0-1,-35 0 0,1 0 0,-1 0 0</inkml:trace>
    </iact:actionData>
  </iact:action>
  <iact:action type="add" startTime="12390">
    <iact:property name="dataType"/>
    <iact:actionData xml:id="d2">
      <inkml:trace xmlns:inkml="http://www.w3.org/2003/InkML" xml:id="stk2" contextRef="#ctx0" brushRef="#br0">10231 5203 0,'17'0'102,"36"0"-92,0 0-3,35 0 1,0 0-1,36 0 2,17 0-2,18 0 3,-18 0-4,-18 0 2,54 0 0,-36 0 1,18 0-2,-71 0 2,35 0-2,-35 0 2,-17 0-2,17 0 2,-53 0-2,36 0 1,0 0 0,-1 0 1,-35 0-2,36 0 2,17 0-1,-17 0-1,17 0 1,0 0 0,0 0 1,-17-35-1,-18 35 0,17-17-1,-17 17 3,53-18-4,-53 18 3,0-18-2,17 18 2,19-35-3,-36 35 4,-18 0-4,18-18 3,-18 18-2,18 0 1,0-17 0,-18 17 0,0 0 1,1 0-1,34-18 0,-52 18 0,35 0-1,-18 0 2,-17 0-1,-1 0 0,1 0 1,17 0 14,1 0-15,16 0 10,-34 0-12,17 0 4,1 0-4,-1 0 10</inkml:trace>
    </iact:actionData>
  </iact:action>
  <iact:action type="add" startTime="15463">
    <iact:property name="dataType"/>
    <iact:actionData xml:id="d3">
      <inkml:trace xmlns:inkml="http://www.w3.org/2003/InkML" xml:id="stk3" contextRef="#ctx0" brushRef="#br0">29774 5062 0,'36'18'186,"70"17"-179,-1-17 0,36 0 1,-17-18 0,52 0 0,-52 0-2,-36 0 4,18 35-2</inkml:trace>
    </iact:actionData>
  </iact:action>
  <iact:action type="add" startTime="16384">
    <iact:property name="dataType"/>
    <iact:actionData xml:id="d4">
      <inkml:trace xmlns:inkml="http://www.w3.org/2003/InkML" xml:id="stk4" contextRef="#ctx0" brushRef="#br0">31432 5239 0,'18'0'61,"70"0"-52,36-53-1,-36 53 0,88-18 0,36 1 0,-53-1 1,-36-35-3,36 35 2,-71 1 0,-53-1 1,1 18-2,-1-35 2</inkml:trace>
    </iact:actionData>
  </iact:action>
  <iact:action type="add" startTime="26266">
    <iact:property name="dataType"/>
    <iact:actionData xml:id="d5">
      <inkml:trace xmlns:inkml="http://www.w3.org/2003/InkML" xml:id="stk5" contextRef="#ctx0" brushRef="#br0">11307 7849 0,'0'-17'98,"52"17"-90,19 0 1,0 0-3,52 0 3,-17-36-1,-18 36 0,0 0 0,-17 0 2,-1 0-4,-34 0 3,52 0-3,-35 0 4,0 0-4,-18 0 2,0 0 0,18 0 1,-35 0 6,17 0-8,-17 0 26,-1 0 0,1 0-27,0 0 2,-1 0 1,36 0-1,-18 0-1,1 0 2,17 0-1,0 0 0,-18-17-1,0 17 2,18 0-2,-35 0 3,52 0-4,-52 0 5,35 0-6,17 0 4,-52 0-1,70 0 0,-17 0-1,-36 0 2,18 0-2,17 0 2,1 0-2,-36 0 2,18 0-1,-18 0 0,18 0 0,-35 0 0,35 0 0,-35 0-1,35 0 2,-18 0-1,18 0 0,0 0-1,-18 0 2,0 0-2,18 0 2,0 0-2,0 0 2,-18 0-2,36 0 2,-1 0-2,-34 0 1,34 0 1,18 0-1,-17 0 0,17 0 0,-35 0-1,0 0 2,17 0-1,1 0 0,17 0 0,-35 0 0,0 0 1,0 0-2,-18 0 2,1 0-2,34 0 1,-52 0-1,35 0 3,-36 0-4,36 0 5,-18 0-6,1 0 5,-1 0-3,18 0 2,-35 0-2,35 0 2,-18 0-2,0 0 0,-17 0 2,-1 0-1,19 0 8,-19 0 104,36 0-96,-35 0-16,35 0-1,-18 0 2,18 0 7,-35 0-8,17 0 33,-18 0-33,36 0 12,-35 0-10,0 0 7,-1 0 61,1 0-70,0 0 10</inkml:trace>
    </iact:actionData>
  </iact:action>
  <iact:action type="add" startTime="33519">
    <iact:property name="dataType"/>
    <iact:actionData xml:id="d6">
      <inkml:trace xmlns:inkml="http://www.w3.org/2003/InkML" xml:id="stk6" contextRef="#ctx0" brushRef="#br0">13282 7849 0,'-18'0'45,"1"0"5,-1 0-42,1-17 15,-1-1 2,-17-17-17,17 35 1,18-18-2,-18-17 2,-17 0 9,35 17-14,-18 0 7,1 1-3,-1-19 5,0 19 4,18-1-7,0 0-2,0-17-1,-17 35 0,17-35 1,0-18 0,0 35-1,0-35 1,0 18 0,0 17 0,0-17 0,0 0 1,0 0-2,0-18 2,0 35-3,0-52 4,0 34-3,0 1 2,0 0-2,0 17 2,0-17-2,0-18 2,0 35 7,0-35-8,17 36-1,-17-1 1,18-35 0,0 35 1,-1-17-3,-17 0 4,36 17-3,-1-35 1,0 18-1,18-18 2,0 0-1,-35 18 0,17 35-1,36-53 2,-36 35-3,18 1 3,17-18-1,1-1 1,17 19-2,0 17 4,106-36-6,-53 36 6,36 0-5,34 0 3,-34 0-2,-36 0 1,-18 0 1,-34 0-2,-19 0 1,-35 0 0,1 0 1,-19 0-1,1 0 8,17 36-1,-17-19 2,0 1-8,-1 0-3,1 17 5,-1 0-4,1 18 1,17 18 0,1-36 0,-19 18-2,1 17 4,35 36-4,-36-35 3,36 17-2,-17-35 1,-36 17 0,0-17 0,17 0 0,-17-18 0,36 18 0,-36-35 1,0 0-2,0 17 1,0-17 0,0-1 0,0 18 0,0-17 0,0 17 0,0-17 0,0 0 1,0 17-2,0-17 10,0 17-8,0-17-3,0-1 3,-18 1-2,-17 17 1,35-17-1,-18 17 3,0 0 13,-17-17-7,17 0 1,-34-1-10,52 1 1,-18-18 9,-17 0-1,-1 0 0,1 0-9,17 0 2,-34 0-2,-1-35 3</inkml:trace>
    </iact:actionData>
  </iact:action>
  <iact:action type="add" startTime="35281">
    <iact:property name="dataType"/>
    <iact:actionData xml:id="d7">
      <inkml:trace xmlns:inkml="http://www.w3.org/2003/InkML" xml:id="stk7" contextRef="#ctx0" brushRef="#br0">11800 7743 0,'0'18'8,"-17"0"0,-1-18-1,-35 17 0,0-17 3,36 18-1,-36-18-3,0 0 0,18 0 2,-1 0 0,-17 35 0,36-35 0,-19 0 1,19 0-1,-18 0 48,-1-35-49,36 0 9,0-1-8,-17 1 0,17-18 1,0 0-2,0 0 2,0 1-2,0-1 2,0 0-2,0-18 1,0 36-1,0 0 1,0-36 2,0 36-2,0-18 9,0 35-9,0-35-1,0 18 3,0 0-3,0-1 4,0-16-9,0-1 15,0 35-7,0 0-3,17 1 2,1-19-2,0 19 0,-18-1 1,35 0 1,-18 1 7,-17-1-8,18 18-1,17-17 2,36 17 7,-18 0 1,0 0-2,-36 0 2,1 0-11,0 0 11,-1 0-8,1 35-3,0-18 3,-1 36-2,36 18 2,-35-18-2,-1 17 2,19 1-2,-1-18 2,-35 0-2,35-18 1,-17 18 0,-18 0 0,18-18 0,-1 18 0,-17-35-1,0 17 2,18 0-1,-1-17 1,-17 0-2,0-1 10,0 1-11,0 17 27,-17-17-7,-1-1-20,-17 19 19,17-19-17,18 1 129,-17-18-114</inkml:trace>
    </iact:actionData>
  </iact:action>
  <iact:action type="add" startTime="44092">
    <iact:property name="dataType"/>
    <iact:actionData xml:id="d8">
      <inkml:trace xmlns:inkml="http://www.w3.org/2003/InkML" xml:id="stk8" contextRef="#ctx0" brushRef="#br0">11112 5239 0,'-17'0'40,"-1"0"-33,1-18 10,-1 0-2,-17 1 8,17-1-15,18 1 0,-18 17 1,-35-53-1,53 35-1,-17 18 2,-18-18-1,17-17 9,0 17 0,-17 18-2,35-35 8,0 0-7,0 0 0,-18 17-8,18 0 0,0-35 0,0 36 0,0-54-1,-17 18 2,17 18-2,0 0 2,0-1-2,0 1 10,0 0-9,0-18 16,0 35-15,0-17-3,0 17 2,0 1 1,0-36 0,0 0 7,0 35-9,0 1 0,17-36 1,-17 35 0,53-17 1,-17 0-1,-19-1-1,1 36 2,52-53-1,1 0 0,-36 18 0,18 18 0,18-36 1,-18 53-3,-18-18 4,18 0-3,0-17 3,17 17-3,18 1 3,-17-1-1,17-17-5,18 17 2,-18 18 2,-17-17 0,-18 17 1,35-18-1,-53 18 0,53 0 0,-17 0 0,-18 0 0,35 0 0,0 0 1,0 0-2,1 0 1,69 0 0,-69 0 1,-1 0-2,-35 0 2,-18 0-2,0 0 2,1 0-2,-19 0 2,1 0-2,17 0 3,18 35-4,0-17 4,0-18-3,-18 18 2,36 34-3,-18-52 2,-1 18 0,1 0 0,-17 17 0,17-17 0,0-1 0,-18 1 0,53 0 0,-35 17 0,-18 0 0,36 0 0,-54-35 0,36 18-1,0 35 3,-35-53-3,-1 18 2,1-18 14,0 0-13,-1 17-4,-17 1 11,0-1-9,18-17-1,-18 18 0,0 17 2,0-17 7,0 0-8,0 17 0,0-17 0,0 17 0,0 0-1,0 0 2,0 1-1,0 17 2,-35 17-4,17-35 4,-35 1-4,18 17 4,17-18-4,-70 18 4,53-36-3,-18 1 2,0 35-3,-18-35 4,1-18-4,52 17 3,-52 19-1</inkml:trace>
    </iact:actionData>
  </iact:action>
  <iact:action type="add" startTime="45846">
    <iact:property name="dataType"/>
    <iact:actionData xml:id="d9">
      <inkml:trace xmlns:inkml="http://www.w3.org/2003/InkML" xml:id="stk9" contextRef="#ctx0" brushRef="#br0">13564 4904 0,'0'17'78,"0"1"-70,0 0 3,0-1-5,18 1 4,17-1-3,-35 1 1,0 0-1,0-1 1,0 1 0,18 35-1,17-35 0,-35 34 1,18 1-1,-1 18 2,-17-53-1,18 34 1,17 1-2,-35-17 1,18-1 0,0 36 1,-18-36-2,0-18 1,0 19-1,0 17 2,0-36 23,17 1-24,1-18 41,-18 18-32,0-1-1,0 1-3,18-18-4,-18 17 15,0 1 106,0 0-122,0 17 0,0-17 7,0-1-6,0 1-1</inkml:trace>
    </iact:actionData>
  </iact:action>
  <iact:action type="add" startTime="46936">
    <iact:property name="dataType"/>
    <iact:actionData xml:id="d10">
      <inkml:trace xmlns:inkml="http://www.w3.org/2003/InkML" xml:id="stk10" contextRef="#ctx0" brushRef="#br0">13670 5786 0,'18'0'139,"-1"0"-128,19 35-3,-1-18-1,0 19 2,18 17-2,-53-36 1,35 1 0,1 17 2,-19-17 4,1-53 178,-18 17-183,0 0-1,18 1 1,-18-19-2,17 36 1,-17-17 0,36-19 0,-36 19 0,17-18 0,1-1 1,-18 19 4,35-19-5,-17 36 9</inkml:trace>
    </iact:actionData>
  </iact:action>
  <iact:action type="add" startTime="52088">
    <iact:property name="dataType"/>
    <iact:actionData xml:id="d11">
      <inkml:trace xmlns:inkml="http://www.w3.org/2003/InkML" xml:id="stk11" contextRef="#ctx0" brushRef="#br0">18168 7990 0,'-18'0'101,"36"0"-67,35 0-26,-18 0 1,1 0-2,34 0 0,-17 0 2,18 0-1,-19 0 1,19 0-3,-18 0 4,0 0-3,17 18 1,36-18 0,-88 0 1,52 0-3,1 0 3,-18 0-2,0 0 1,0 0-1,0 0 1,-18 0 0,18 0-1,-36 0 2,1 0 0,17 0-1,1 0 0,17 0 0,-36 0 0,36 18 1,-35-18 0,52 0 7,-17 17-8,-35-17-2,35 0 4,17 36-4,-52-36 3,17 0-2,18 0 2,-35 0-2,35 0 0,0 0 2,-18 0-1,18 0 0,-18 0 0,0 0 1,-17 0-1,0 0-1,35 0 1,-36 0 1,19 0-2,-1 0 2,0 0-3,-17 0 4,17 0-3,-17 0 3,17 0-4,18 0 4,-36 0-4,36 17 4,-17-17-5,-1 0 5,18 0-3,0 0 2,-36 0-1,36 0-1,-35 0 1,35 0 1,-35 0-2,17 0 10,-18 0-9,1 0 8,17 0-8,-17 0-1,0 0 2,17 0-2,0 0 2,36 0-2,-18 0 2,-18 0-2,53 0 3,-17 0-4,17 0 2,-35 0-1,35 0 1,-17 0 0,-19 0 1,19 0-1,-18 0 0,18 0-1,-19 0 2,1 0-1,18 0 0,17 0 0,-53 0 0,36 0 1,-18 0-2,-36 0 1,19 0 0,-1 0 1,18 0-2,-35 0 20,-1 0-12,1 0 1,17 0-8,-17 0 0,-1 0 8,1 0-9,0 0 17,17 0 32</inkml:trace>
    </iact:actionData>
  </iact:action>
  <iact:action type="add" startTime="56770">
    <iact:property name="dataType"/>
    <iact:actionData xml:id="d12">
      <inkml:trace xmlns:inkml="http://www.w3.org/2003/InkML" xml:id="stk12" contextRef="#ctx0" brushRef="#br0">23089 6932 0,'18'0'118,"0"0"-60,-1 0-52,18 0 3,18 0 8,-35 0-10,17 0 7,-17 0-6,35 0 0,-35 0 0,-1 0 0,36 0 1,-35 0-1,-18 18 129,-18 17-129,-17 0 0,-18-35 0,-18 36 0,54-36-1,-89 52 2,71-52-1,-1 18 0,-17 0 0,36-1 0,-1 1 0,53 17 97,54-35-97,16 18 1,19-18-1,-36 35 0,-17-17 0,-18-18-1,-36 0 0,1 17 2,-89 1 105,18-18-107,-35 35 0,35-35 2,-17 18-3,34-18 11,19 0-8,-1 0 69,-17 18 242,0-1-312,17 1-1,-17 0 1,-1-18 0</inkml:trace>
    </iact:actionData>
  </iact:action>
  <iact:action type="add" startTime="71609">
    <iact:property name="dataType"/>
    <iact:actionData xml:id="d13">
      <inkml:trace xmlns:inkml="http://www.w3.org/2003/InkML" xml:id="stk13" contextRef="#ctx0" brushRef="#br0">10901 11165 0</inkml:trace>
    </iact:actionData>
  </iact:action>
  <iact:action type="add" startTime="73346">
    <iact:property name="dataType"/>
    <iact:actionData xml:id="d14">
      <inkml:trace xmlns:inkml="http://www.w3.org/2003/InkML" xml:id="stk14" contextRef="#ctx0" brushRef="#br0">10760 11218 0,'35'0'71,"-17"0"-7,-1 0-33,1 0-21,17 0-2,18 0 0,-18 0-2,36 0 2,17 0 0,0 0 0,1 0 0,-1 0 1,18 0-2,-1 0 2,1 0-2,0 0 1,18 0 0,-36 0 0,0 0 0,18 0 0,-71 0 0,36 0-1,-19 0 1,-34 0 1,0 0 0,17 0-2,-17 0 3,-1-17-3,19 17 2,-1 0-3,18 0 5,-36 0-4,54 0 0,-18 0 1,0 0 1,17 0-2,19 0 2,-1 0-1,71 0-2,-71 0 4,35 0-2,-35 0 1,36-36-3,-71 36 2,-36-17-1,1 17 1,0 0 121,-1 0-121,19 0-1,34 0 1,-17 0 0,18 0 1,-36 0-1,0 0-1,0 0 1,-17 0 0,0 0 0,-1 0 8,1 0 0,0 0-8,17 0 0,-17 0 2,34 0-4,-34 0 4,17 0 6,-17 0-9,0 0 97,17 0-88,-17 0 0,-1 0-1,1 0 66,0 0-74,-1 0 1,36 0 8,-35 0 1,35 0-10</inkml:trace>
    </iact:actionData>
  </iact:action>
  <iact:action type="add" startTime="80757">
    <iact:property name="dataType"/>
    <iact:actionData xml:id="d15">
      <inkml:trace xmlns:inkml="http://www.w3.org/2003/InkML" xml:id="stk15" contextRef="#ctx0" brushRef="#br0">14129 10830 0,'-18'0'69,"0"0"-44,-17 0-16,18 0-1,-1 0-1,-17 0 1,17 0 0,-35 0 2,35 0-4,-17 0 1,18 0 1,-19 0 2,19 0-3,-1 0 1,0 0 25,1 0-18,-1 0-7,0-17 0,1-1 0,-1 0 0,0 18 0,18-17 0,-17-1 1,-1 18-2,18-18 1,0 1 1,0-1-1,-35-17 0,35 17 8,0 1-2,0-19-3,0 1 5,0 17-10,0-17 2,0 17 2,0-17-2,0 0-1,0 0 0,0 17 1,0 0 1,0-17-1,0 17-1,18-17 1,-18 18 16,35-19-16,-18 36-1,-17-17 10,18-1-9,0 18 0,-1-18 17,1 18-18,0 0 3,17-17-4,18 17 2,-35 0-1,52 0 2,-35 0-2,-17 0 2,17 0-1,18 0-2,-35 0 20,-1 0-10,1 0 3,0 0-14,-1 0 3,19 35 0,-1-17 1,-17-1-2,17 36 3,-18-53-4,1 18 10,-18 17-7,18-17 21,-1-1-23,-17 1 10,0 0-9,0-1 0,0 1 0,0 0 0,0-1 1,0 18-2,0-17 2,-17 35 7,-1-35-8,-17 17 0,17 0 1,-17 1-2,17-36 2,1 35-2,-1-18 9,0-17-6</inkml:trace>
    </iact:actionData>
  </iact:action>
  <iact:action type="add" startTime="83135">
    <iact:property name="dataType"/>
    <iact:actionData xml:id="d16">
      <inkml:trace xmlns:inkml="http://www.w3.org/2003/InkML" xml:id="stk16" contextRef="#ctx0" brushRef="#br0">12047 10813 0,'-17'0'54,"-1"0"-37,0 0-1,1 0 18,-18 0-26,17 0 6,0 0-7,1 0 3,-1 0-3,-17-18 41,35 0 0,0-17 9,0 17-50,-36 1 1,36-18 8,0 17-6,0 0-2,-17-35 1,17 36 5,0-19-7,0 19 9,0-1-7,-18 0 6,18 1 1,0-1-1,0-17 2,0 17-10,0 1 9,0-19 0,0 19 4,0-1-16,0 0 5,0 1 7,0-1 7,0-17 18,0 17-34,18 18 10,-1-17-9,1-1 0,17 18-1,1-35 3,-19 35 5,1 0-8,17-18 3,-17 18 5,-1 0-7,1 0 1,17 0 29,-17 0-6,0 0-8,17 0-16,0 35 9,-17-17-9,-1 0-1,19-1 1,-19 1 8,1 35-7,0-53 15,-18 17-15,0 1-3,17 17 4,1 1-4,-18-19 3,0 1 6,0 17-7,0-17 0,0-1 1,0 1-3,0 0 2,0-1 9,0 1 39,0 17-40,0 1 49,-18 17-49,1-53-6,-1 17-3,-35 18 8,35-17-8,1 0 3,-1-18 4,1 17-6</inkml:trace>
    </iact:actionData>
  </iact:action>
  <iact:action type="add" startTime="92107">
    <iact:property name="dataType"/>
    <iact:actionData xml:id="d17">
      <inkml:trace xmlns:inkml="http://www.w3.org/2003/InkML" xml:id="stk17" contextRef="#ctx0" brushRef="#br0">19032 10989 0,'18'0'77,"53"0"-67,-19 0-1,-16 0-2,34 0 1,1 0 0,17 0 0,-35 0 0,35 0 0,18 0-1,-71 0 3,53 0-4,-17 0 5,0 0-5,-19 0 3,1 0-1,36 0 0,-36 0-1,17 0 2,18 0-2,-52 0 2,52 0-1,70 0-2,-69 0 2,-1 0 0,0 0 0,0-35 0,18 17-1,-53 18 2,35-35-1,-17 35 1,-18-18-1,17 18 0,-17-17-1,18 17 1,-36 0 2,0 0-2,36 0 0,-54 0-2,19 0 3,-19 0-2,36 0 2,-17 0-2,16 0 9,-34 0 0,17 0-9,-17 0 1,0 0-1,52 0 2,-17 0 0,-18 0-1,36 0 0,0 0 0,17 0 0,-18 0 0,-17 0 0,18 0 1,17 0-2,-17 0 2,-1 0-1,-52 0 1,17 0-3</inkml:trace>
    </iact:actionData>
  </iact:action>
  <iact:action type="add" startTime="102816">
    <iact:property name="dataType"/>
    <iact:actionData xml:id="d18">
      <inkml:trace xmlns:inkml="http://www.w3.org/2003/InkML" xml:id="stk18" contextRef="#ctx0" brushRef="#br0">20408 11077 0,'-17'0'6,"-19"0"28,19 0 20,-1 0-36,0 0-10,1 0-1,-1 0 2,-17-17 6,0-1-6,-18 0 7,35 1-9,-17-1 2,-1 0-1,19 1 1,-19-1-2,19 0 1,-1-17 5,1 35 7,-1-17-15,0-1 3,1 0 8,-19-17 0,19 17 1,17 1-10,0-19 10,-18 19-10,18-1 3,0 1-4,0-19 5,0 1-6,0 17 5,-35-17-4,35 17 3,0 1-2,0-1 2,0 0-2,0 1 9,0-18-8,0 17 8,0-17-7,0 17-1,0 0-1,0 1 11,0-1-12,0 0 2,0 1 0,0-18 1,0 17-2,17 0 1,1-52 0,17 17 1,1 18-1,17-18 1,-36 35-3,18-35 4,-17 35-3,17 1 2,1-19-2,-36 19 1,35-18-1,-17 35 1,-1-36 4,19 1-8,-19 35 4,1 0 0,17-35 9,-17 35-9,-1-18-1,1 18 3,17-18-3,18 1 2,0-18-3,0 17 4,-18 18-3,18 0 1,18-18 0,-36 18 1,53-53-3,-70 53 3,35 0-1,17 0 0,-17 0-2,0 0 3,0 0-2,18 0 2,-54 0-1,36 0 0,-35 0 0,-1 0 0,19 0 1,-19 0-2,36 0 10,-35 0-10,0 0 2,52 18 6,-52 0-6,35-1-2,-18 19 2,18-36-2,0 17 9,-18 1-7,0 17-2,1-17 1,17-1 0,17 36 1,-35-35-2,18 0 1,0 17 0,0-35 1,-18 17 7,1 1-7,-1 0 6,-17-1-8,-1-17 2,1 18 7,35 0 1,-36-1 6,-17 1-14,18-18 12,0 18-12,-18-1-1,35 1 1,-17 0-2,-1-1 9,1-17-8,0 18 16,-18-1-17,17 1 9,1 0-7,-1 17-1,-17-17 7,0 17-5,18-35-4,-18 18 3,0-1-2,35 1 10,-35-1-8,0 1 7,0 0-8,0 17 0,0-17 0,0 17 1,18 0-1,-18 18 14,0-35-14,0 17 16,0-17-15,0-1 23,0 1-25,0 0 9,0-1 16,0 1-8,0 0 3,-18-1-21,1-17 2,-1 18 9,0-18-10,1 17 3,-36 1-4,35 0 2,1-18-1,-19 0 2,19 17-3,17 1 4,-36-18-3,1 35 3,0-35 20,17 18-22,-35 0 8,-17-18 0,35 35-8,-1-35 0,1 0 0,-18 17 0,18-17 0,-18 18 0,0-18 0,0 35 2,18-35 4,17 0 3,0 18 6</inkml:trace>
    </iact:actionData>
  </iact:action>
  <iact:action type="add" startTime="106065">
    <iact:property name="dataType"/>
    <iact:actionData xml:id="d19">
      <inkml:trace xmlns:inkml="http://www.w3.org/2003/InkML" xml:id="stk19" contextRef="#ctx0" brushRef="#br0">20038 12735 0,'-18'-17'94,"18"-1"-70,18 18-15,-1 0-3,36-18 4,-17 18-4,34-35 3,1 17-1,-36 18 1,36-17-2,34-36 3,-69 35-4,-19 18 4,36 0-4,-35 0 4,17 0-4,18 0 4,-35 0-3,35 0 1,17 0 0,-52 0-1,52 0 2,1 0 0,-18 0-2,35 0 1,0 0 0,0 0 0,1 0-1,-1 0 1,0 0 1,0 0-2,-17 0 2,-18 0-2,-36 0 2,1 0-1,17 0 57,-17 0-42,-1 0 2,1 0-10,0 0-7,-1 0 0,19 0-1,17 0 2,-18 0-2,53 0 1,-17 0 0,-36 0 1,0 0-2,0 0 2,-17 0-2</inkml:trace>
    </iact:actionData>
  </iact:action>
  <iact:action type="add" startTime="114205">
    <iact:property name="dataType"/>
    <iact:actionData xml:id="d20">
      <inkml:trace xmlns:inkml="http://www.w3.org/2003/InkML" xml:id="stk20" contextRef="#ctx0" brushRef="#br0">22348 14041 0,'36'35'111,"17"-35"-103,0 0-1,-1 17 2,19-17-1,0 0 0,17 0 2,-35 0-4,17 0 1,-17 0 0,0 0 2,18 0-2,17 0 1,-35 0 0,35 0 1,-17 0-2,17 0 1,0 0 1,53 0 0,18 0-1,17 0-1,-35 0 4,36 0-5,-36 0 2,70 0-1,-69 0 2,52 0-2,-106 0 2,-53 0-1,0 0 0</inkml:trace>
    </iact:actionData>
  </iact:action>
  <iact:action type="add" startTime="118031">
    <iact:property name="dataType"/>
    <iact:actionData xml:id="d21">
      <inkml:trace xmlns:inkml="http://www.w3.org/2003/InkML" xml:id="stk21" contextRef="#ctx0" brushRef="#br0">4586 15840 0,'0'-18'16,"18"18"6,-1-35-14,1 35 1,0-18-1,35 18 7,17 0-6,-52 0 0,52-17-2,1 17 1,17 0 1,36-18-1,-1-17-1,0-1 2,-34 36-2,17-17 1,-18-1-1,0 18 2,0 0-2,18-35 2,-18 17-2,0 18 3,71-18-4,-88 1 3,-1 17-3,36-35 3,-18 35-1,-17-18 0,35 0 0,-71 18 0,53 0 0,-53-17 0,54 17 0,-54 0 0,18-18 1,-36 0-2,19 18 2,-19 0-2,19 0 2,-1 0-2,18 0 3,0 0-4,35 0 3,-35 0-2,35 0 3,-35 0-5,17 0 5,19 0-4,34 0 4,-35 0-4,1 0 2,34 0 1,18 0-2,-17 0 1,-36 0 0,0 0 0,18 0 0,-53 0 0,0 0 1,17 0-1,-17 0-1,-18 0 2,18 0 247,-35 0-247,52 0-2,-52 0 2,35 0-2,0 0 2,-35 0-2,35 0 2,-36 0-2</inkml:trace>
    </iact:actionData>
  </iact:action>
  <iact:action type="add" startTime="121664">
    <iact:property name="dataType"/>
    <iact:actionData xml:id="d22">
      <inkml:trace xmlns:inkml="http://www.w3.org/2003/InkML" xml:id="stk22" contextRef="#ctx0" brushRef="#br0">11095 15663 0,'0'-17'122,"0"-1"-78,17 0-26,19 18-10,-1 0-1,18 0 2,-35 0-2,52 0 2,-17 0-2,0 0 1,0 0-1,17 0 2,19 0-2,-54 0 2,53 0-2,-53 0 3,36 0-3,0 0 2,-36 0-3,53 0 4,-35 0-3,17 0 2,1 0-3,-18 0 3,17 0-3,1 0 3,-53 0-1,52 0 0,1 0-1,17 0 2,0 0-1,-35 0 0,35 0 0,0 0 0,1 0 0,-1 0 0,18 0 1,-18 0-2,-35 0 1,0 0 0,0 18 1,17-18-2,-35 0 2,1 0-2,17 0 4,-36 0 3,1 0-5,0 0 13,-1 0 2,1 0-16,17 0 0,0 0 0,18 0 0,-17 18 0,34-18 1,1 0-2,-54 0 2,19 0-2,-19 0 10</inkml:trace>
    </iact:actionData>
  </iact:action>
  <iact:action type="add" startTime="123874">
    <iact:property name="dataType"/>
    <iact:actionData xml:id="d23">
      <inkml:trace xmlns:inkml="http://www.w3.org/2003/InkML" xml:id="stk23" contextRef="#ctx0" brushRef="#br0">15840 15452 0,'35'0'110,"-17"0"-101,35 0-1,17 0-1,-35 0 2,36 0-2,17 0 3,-17 0-4,17 0 4,-18 0-4,-34 0 3,17 0-2,-36 0 4,19 0-5,-19 0 10,36 0 15,-18 17-15,18-17 0,-35 0-8,17 18 0,0-18 0,18 0 1,-35 0-2,0 0 3,-1 0-4</inkml:trace>
    </iact:actionData>
  </iact:action>
  <iact:action type="add" startTime="128070">
    <iact:property name="dataType"/>
    <iact:actionData xml:id="d24">
      <inkml:trace xmlns:inkml="http://www.w3.org/2003/InkML" xml:id="stk24" contextRef="#ctx0" brushRef="#br0">17480 15593 0,'18'0'10,"-1"0"8,1 0-2,0 0-8,-1 0 7,1 0 10,0 0-9,-1 0 8,19 0-17,-1 0 9,18 0-8,-36 0 0,54 0 1,-1 0-2,19 0 1,-36 0-1,35 0 1,35 0 1,-52 0-1,35 0-1,-18 0 2,35 0-2,-35 0 2,1 0-1,-19 0 1,-34 0-3,-1 0 4,-18 0 7,19 17 53,-19-17-53,19 0-9,-19 0 9,1 18-11,0-18 1,17 35 19,-18-35-10,1 0 0,35 0-10,-35 0 4,52 18-3,-52-18 2,17 0-2,-17 0 10</inkml:trace>
    </iact:actionData>
  </iact:action>
  <iact:action type="add" startTime="153066">
    <iact:property name="dataType"/>
    <iact:actionData xml:id="d25">
      <inkml:trace xmlns:inkml="http://www.w3.org/2003/InkML" xml:id="stk25" contextRef="#ctx0" brushRef="#br0">22384 14023 0,'-18'0'12,"0"0"-3,18 18-2,-17-18 0,-18 0 10,-1 0-1,19 17-8,-1-17 16,-17 0 8,17 0 0,0 0-23,1-17-3,-1-36 12,18 35-4,-17 0-4,17 1-4,0-1 2,0-17 0,-18 35 0,18-35 0,0 17 0,-18-17 0,18-1-1,0-17 1,-17 18 1,17 0-1,0 17 0,0 1 1,0-19-1,-18 19 7,18-1-6,0-17-1,0 17 1,0-17-2,0 17 2,0-17-2,0 0 2,0 17-2,0 0 2,0 1-2,0-19 4,0 1 2,0 18-5,0-1 0,18-17 0,35-18 0,-36 35 0,1-17-1,-18 17 1,17-17 0,19 0 1,-19 17-2,1-17 1,35 17 1,0 0-1,17-35-1,19 36 4,-1-54-6,-53 54 4,36-1-2,34-17 2,-69-1-2,52 19 2,-18-1-2,1-17 1,0 35 0,-54-18 0,54 18 0,-36 0 0,18 0 0,35 0 0,0 0-1,18 0 2,-18 0 0,1 0-2,34 0 2,-35 0-2,36 0 2,-36 18-2,-18-18 2,19 18-2,-36-18 2,35 17-2,-71-17 3,36 0-4,-17 18 3,-1-1-2,-35 1 2,18 0-2,17-18 1,0 17 0,0 36 0,1-17 0,17 16 0,-18-16 0,-18-1 0,72 71 0,-54-53 1,-17-36-2,17 19 1,0 17 1,0-18-2,-17 0 2,0 18 8,-1-53-10,1 18 2,-18 17 14,0 0 1,0-17-16,0 0-1,18-1 2,-18 1-1,0 17 0,0-17 0,0 17 0,0 0 0,0 18 7,0-35-6,0 35-2,0 0 1,-18 0 0,0-36 1,1 19-2,-1-19 2,-17 18-2,17-17 2,0 0-2,-17-1 3,35 1-4,-17 0 18,-1-18 0,0 17 18,-17-17-36,0 0 2,-1 18 1,-16-18-1,-19 35 1,36-17-3,-53-1 3,17 1-2,-35 35 3,53-35-4,-35 52 5,70-70-6,-17 0 5,17 0 12,1 0 196,-1 18-202</inkml:trace>
    </iact:actionData>
  </iact:action>
  <iact:action type="add" startTime="166147">
    <iact:property name="dataType"/>
    <iact:actionData xml:id="d26">
      <inkml:trace xmlns:inkml="http://www.w3.org/2003/InkML" xml:id="stk26" contextRef="#ctx0" brushRef="#br0">19226 17163 0,'-17'17'32,"-1"-17"-14,0 18-2,-17 0 8,0-18-8,35 17-7,-18-17 6,1 0-5,-1 18-3,-17-1 16,17-17-17,0 0 4,1 0-4,-1 0 5,-17 0-6,17 0 5,-35 0 4,36 0 4,-1 0-11,0 0 1,-17-17-1,-18-1 11,18 1-10,17 17-1,-17-18 1,0 0 0,-18 1 0,35-1 1,-17-17 7,0 17-8,17 0 23,-17 1-22,35-1 5,-18 1 2,18-19-7,0 19-1,-18-1 0,18 0 0,0 1 0,0-1 0,0-17 1,0 17-2,0 0 9,0-34-8,0-1 9,0 17 0,0 19-11,0-19 4,0-16-4,0 34 11,0 0-11,0 1 4,0-1-2,0 0-1,0-17 1,0 17 0,0 1 0,36-36 16,-36 35-8,0 1-9,0-1 3,17 0-4,1 1 11,0-19-9,-1 19 15,1-1-13,-18 0-4,35 1 4,-17-1-4,-18 1 3,53 17-1,-36 0 0,1-36-1,17 19 1,-17-1 0,35 18 1,0-35 7,-18 17 0,-17 18-8,-1-18 0,1 18 0,0 0 0,-18-17 0,35 17-1,-17 0 4,-18-18-5,17 1 3,18 17 14,-17 0-6,0 0-2,-1 0-8,19 0 1,-19 0 0,1 0 0,17 0 1,0 0-2,1 0 1,17 0 1,-36 0-2,36 0 2,-35 0-1,35 0 0,-18 0 0,0 0 7,-17 0-6,0 0-1,52 17 1,-52-17-2,17 18 2,-17-18-3,-1 17 4,19 19-3,-19-36 18,1 17-18,0 1 9,-1-18-7,-17 18-2,18-1 1,-18 1 8,0 17-7,0-17-3,17-1 3,-17 1-2,0 0 3,0 35 13,0-36-6,0 1-1,0 0-9,0-1 0,0 19 2,0-19 9,0 1-12,0-1 2,0 19 8,0-19 0,0 1-8,0 17 0,0-17 1,0 0-2,-17 34 2,-1-16 6,18-1-8,-17-17 2,17 17-2,-18-17 2,0 34 8,1-34-10,-1 0 2,0-1-2,1 19 1,-1-19 0,0-17 0,-17 18 0,0 17 0,17-35 0,1 36 0,-1-36 1,-17 35-2,17-18 8,0 1-6,1 0 15,-1-1 0,0 1 32,1 0-32,-1-1-15,1 1-2,-1 0 1,0-1 9</inkml:trace>
    </iact:actionData>
  </iact:action>
  <iact:action type="add" startTime="169134">
    <iact:property name="dataType"/>
    <iact:actionData xml:id="d27">
      <inkml:trace xmlns:inkml="http://www.w3.org/2003/InkML" xml:id="stk27" contextRef="#ctx0" brushRef="#br0">17022 17304 0,'-18'0'62,"-17"0"-21,-1 17-16,-17-17-3,36 0-12,-54 0-2,1 0-2,52 0 2,-70 0-1,35 0 2,-18 0-1,54 0-1,-1 0 1,-35 0 0,36 0 10,-1-17-11,-17-1 9,17 0-8,-17 1 9,17-1-10,18 1 9,0-1 17,-18-17-25,-17-18-1,17 0 9,18 18-9,-17-18 2,-1 17-1,-17-17-1,17 0 1,18 36 0,-17-18-1,17-18 2,-36 17-2,19 19 10,17-1-8,0-17 8,0 17-10,0 1 8,0-19-6,0 19 7,0-19-8,0 19 0,0-19 0,0 19 1,0-18-3,0 17 11,17 0-2,-17 1-6,18-1 7,-18-17 0,35-1-8,-17 19 10,0 17-12,-1-36 3,36 19-2,0-1 2,-18 1-2,54-19 3,-72 36-4,89-17 3,-88-1-2,52 18 3,-35 0-4,36-35 2,-18 35 8,-35 0-8,52 0-1,1 0 1,-1 0 1,18 0-1,-52 0 0,52 0 1,-18 0-3,-17 0 3,-17 0-2,-1 0 2,-17 0 47,-18 17-47,0 1-2,17 17 1,1 18 0,-18-35 1,0 70-1,35 18-1,-35-36 2,0 36-2,0 18 1,0-1 0,0-17 0,0-35 0,-18 34 0,1-69 0,-18 34 0,35-17 0,-18-35 1,0-1-2,1 1 154</inkml:trace>
    </iact:actionData>
  </iact:action>
  <iact:action type="add" startTime="173009">
    <iact:property name="dataType"/>
    <iact:actionData xml:id="d28">
      <inkml:trace xmlns:inkml="http://www.w3.org/2003/InkML" xml:id="stk28" contextRef="#ctx0" brushRef="#br0">17057 15998 0,'35'0'5,"-17"-17"10,-1 17-5,1-18-3,17 18 1,1 0 0,-1-35 1,-18 35-2,19-18 0,-1 1 2,-17-1 7,-1 18-8,1 0 0,0 0 0,17 0 0,35 0 8,-17 0-8,-17 0 0,52 0 0,-18 0 1,19 0-2,-1 0 2,0 0-2,0 0 2,-17 0-2,17 0 2,-18 0-2,-52 0 3,35 0-3,-35 0 0,52 0 1,-35 0 0,-17 0 1,17 0 0,-17 0-1,0 0-2,-1 0 11,19 35-7,-36-17-4,35-18 2,-18 18 0,1 17 0,35-18-1,-35 1 2,-18 0-1,35 17 1,-17-35 7</inkml:trace>
    </iact:actionData>
  </iact:action>
  <iact:action type="add" startTime="174403">
    <iact:property name="dataType"/>
    <iact:actionData xml:id="d29">
      <inkml:trace xmlns:inkml="http://www.w3.org/2003/InkML" xml:id="stk29" contextRef="#ctx0" brushRef="#br0">22895 14076 0,'-17'0'34,"-1"17"-24,18 1 6,-18 0-7,-17-1-2,35 1 1,-35 17 0,-18-17 0,35 0 3,-52 52-7,34-52 4,-34 35 0,17-36 1,-35 36-2,35-17 2,18-19-2,-36 36 3,0-18-4,19 18 4,-1-35-4,-18 35 4,18-18-4,-35 18 4,35-18-4,-18 18 3,1-18-1,17-17 0,-18 35 0,36-35-1,-18-1 1,0 19 1,0-19-2,0 19 1,18-1 0,-18-18 1,-53 54-1,54-71 0,-19 35 1,0 18-2,36-53 2,-18 18-2,18-1 1,0 1-1,-1 0 4,1-1-6,0 1 5,0 0-3,-18-18 3,35 17-5,0 1 3,-35-18 0,36 18 0,-18-1 0,-18 18 0,17-35 9,1 18-9,0-18 0,17 18-1,-17-18 1,-18 17 1,35 1-1,1-18 0,-1 0 17,0 0 7,1 0-24,-1 18 1,0-18 4,18 17 4,-35-17 176,18 0-185,17 18-1,-18 0 161,0-18 161,1 17-304,-1-17 6,0 18 1,1 0-9,-1-18-17</inkml:trace>
    </iact:actionData>
  </iact:action>
  <iact:action type="add" startTime="177492">
    <iact:property name="dataType"/>
    <iact:actionData xml:id="d30">
      <inkml:trace xmlns:inkml="http://www.w3.org/2003/InkML" xml:id="stk30" contextRef="#ctx0" brushRef="#br0">22789 14340 0,'-17'36'11,"-1"-19"-2,1 1 7,-1 0-8,0-1 8,-17 19-8,17-1 8,-35 18-8,36-36-1,-1 19 3,-17-1-4,17-17 3,1 17 8,-1-18-10,0-17 1,1 18-1,-1 17 1,0-35 0,1 18 0,-1 17 0,0-35 0,1 18 0,-36 0 0,18 17 1,-36 0-1,53-17-1,-34-1 2,-19 54-1,36-53-1,-18 17 2,17-17-2,-16 34 3,52-34-3,-36-18 1,19 0-1,-19 53 3,1-35 7,17-1-11,1-17 11,-1 18-10,18 0 0,-35-18 1,-18 17 8,35 18-7,1-35-2,-36 18 1,35-18 1,-35 18-2,-35-1 2,53-17-2,-36 36 2,54-19-1,-54 1-1,18 0 1,18-1 0,-18 1 1,35-1-2,-35 1 3,36-18-4,-19 35 4,19-35-4,-1 0 3,1 18-2,-1-18 2,0 18-2,-17-1 9,17 1-8,-17-18 0,0 0 0,17 18 0,-35-1 9,18 1-1,17 0 1,1-18-1,-1 17-10,0 1 123,1-1-112,-19 1-11,19 0 5,-18-1-4,-1 1 1,19 0 0,-1-1 7,0-17 51,-17 18-43,17-18-8</inkml:trace>
    </iact:actionData>
  </iact:action>
  <iact:action type="add" startTime="185886">
    <iact:property name="dataType"/>
    <iact:actionData xml:id="d31">
      <inkml:trace xmlns:inkml="http://www.w3.org/2003/InkML" xml:id="stk31" contextRef="#ctx0" brushRef="#br0">16827 17357 0,'0'-18'55,"18"18"-32,0-18-14,17 18 24,-17 0-26,-1 0 2,1-17-3,0 17 4,-1-18 12,19 18-13,-1-18 7,-18 18-2,1 0-7,17 0 1,-17 0 1,17 0-1,1-35 0,-1 35 9,-18 0-10,1 0 2,0-17 64,-1 17-26,1 0-31</inkml:trace>
    </iact:actionData>
  </iact:action>
  <iact:action type="add" startTime="209233">
    <iact:property name="dataType"/>
    <iact:actionData xml:id="d32">
      <inkml:trace xmlns:inkml="http://www.w3.org/2003/InkML" xml:id="stk32" contextRef="#ctx0" brushRef="#br0">11483 18750 0,'18'0'23,"17"0"2,-18 0-16,19 0 5,-19 0-5,1 0-2,35 0 1,-35 0 1,34 0-2,1 0 3,-17 0-4,34 0 2,-34 0 0,34 0 0,18 0-1,-35 0 3,0 0-3,35 0 0,-17 0 2,-18 0-1,35 0 0,-53 0 0,36 0 0,-36 0 0,18 0 0,18 0 0,-36 0 1,18 0-2,17 0 2,-17 0-2,-18 0 2,36 0-2,0 0 3,-18 0-4,-1 0 3,19 0-2,-18 0 2,-35 0-2,34 0 1,-34 0-1,35 0 2,-18 0-2,1 0 1,-1 0 1,18 0-2,-36 0 1,36 0 0,-35 0 0,0 0 1,17 0-2,-17 0 1,34 0 1,-16 0-1,-1 0 0,0 0-1,18 0 3,-35 0-3,35 0 3,-36 0-4,54 0 3,-36 0-2,0 0 1,1 0 0,17-18 1,-36 18-2,36 0 1,-17-35 1,-1 35-2,-18 0 0,1 0 2,17-17-2,-17 17 2,35 0-1,-18 0 0,18 0 1,-35 0-3,52 0 3,1 0-1,-18 0 0,0 0 0,17 0 1,1-18-2,17 18 2,-17-18-2,-36 18 3,35-35-4,-17 35 3,35 0-2,-35 0 2,0-18-2,18 18 1,-1 0 0,-17 0 0,0 0 0,18 0 0,-36 0 0,18 0 0,18 0 0,-1 0 0,-17 0 1,0 0-2,18 0 2,-1 0-2,-35 0 2,36 0-2,17 0 2,0 0-2,36-17 3,35 17-4,-71 0 4,35 0-4,-35 0 3,1 0-2,-1-18 1,53-17 0,-88 35 1,17-18-3,-17 18 2,35 0 0,-17-17 0,17-1 0,-17 18 0,-1-35 0,19 35 1,-37 0-1,37-18-1,-19 18 2,-17 0-2,18 0 2,17 0-2,0 0 3,-17 0-4,-1 0 4,18 0-4,36-35 4,-89 35-3,18-18 2,0 18-3,35 0 3,-17-18-1,-18 18 0,0-17 0,17 17 0,1 0 0,-36-18 0,53 18 0,-35-17-1,18 17 2,17 0 9,-18 0-15,19 0-1,-37 0 8,37 0-4,-36 0 4,35 0-3,53 0 2,-35 0-3,-18 0 4,18 0-3,17 0 3,-35 0-4,-17 0 2,-1 0-1,19 0 1,-36 0 0,-18 0 1,53 0-2,-17 0 1,-1 0 0,-17 0 0,18 0 0,-1 0 0,18 0 0,-17 0 0,-36 0 1,18 0-2,18 0 2,-18 0-2,0 0 2,35 0-1,35 0 1,54 0-2,-1 0 3,0 52-5,18-52 5,-17 18-3,-1 0 1,36-18-1,-36 0 2,1 0-1,-36 0 0,0 0 1,18 0-2,-36 0 0,18 0 1,-53 0 1,-35 0-2,35 0 2,-17 0-2,17 0 2,0 17-1,18 36 0,71-35-1,-54-18 3,-35 18-4,36-18 3,-36 17-2,-17-17 2,-1 0-1,-35 0 0,18 0-1,-17 0 0,-19 0 2,1 0-1,-1 0 121,19 0-119,-1 0 6,18 0-1,-35 0-8,17 0 2</inkml:trace>
    </iact:actionData>
  </iact:action>
  <iact:action type="add" startTime="213027">
    <iact:property name="dataType"/>
    <iact:actionData xml:id="d33">
      <inkml:trace xmlns:inkml="http://www.w3.org/2003/InkML" xml:id="stk33" contextRef="#ctx0" brushRef="#br0">25471 7937 0,'52'0'46,"19"0"-38,-36 0 1,124 0-2,-35 0 1,52 0 0,0 0 1,54 0-2,34 0 2,1 0-2,-1 0 2,1 0-2,-53 0 2,17 0-3,-88 0 3,71 0-1,-1 0 2,-17 0-4,-35 0 3,35 0-2,-17 0 3,-1 0-4,36 0 2,-54 0 0,36 0 1,18 0-3,-71 0 3,36 0-1,-19 0-1,19 0 2,-36-17-1,70 17 0,1 0 0,53 0 0,-71 0 0,106 17 0,17 19 0,-35 34 1,-52-70-2,-19 0 1,-70 0 0,36 0 1,-89 0-4,-17 0 6,-36 0 2,-35-17 109,35 17-98,-17 0-15,-1 0 14,1 0 97,-18 17-113</inkml:trace>
    </iact:actionData>
  </iact:action>
  <iact:action type="add" startTime="214723">
    <iact:property name="dataType"/>
    <iact:actionData xml:id="d34">
      <inkml:trace xmlns:inkml="http://www.w3.org/2003/InkML" xml:id="stk34" contextRef="#ctx0" brushRef="#br0">32473 18556 0,'-17'0'12,"-1"18"-8,0-18 4,-17 0-1,17 35-1,-17-35 4,17 0-5,-17 0 5,0 0 8,0 0-2,17-18-10,-17 1 2,17-19-1,0-16 3,1 34-4,-1-35 3,18 0-1,-18-17 0,-17-19-1,18 19 2,-1-36-1,-17 18 0,-1-18 0,1 18 0,17-18 0,1 71 0,-1-18 1,18 0-2,0 35 2,0 0 7,0-17-8,0 18 1,88-19-3,18-34 2,88-18-1,-158 52 3,158-34-4,17 52 3,1 0-2,-71 1 1,-18 17 1,-34 0-1,-19 0 0,-52 0 1,17 0-2,0 0 1,-17 0 0,0 53 0,-18-18 1,17 36-2,-17 52 2,0-35-2,0 36 1,0 52 0,0-52 1,0-19-2,0 1 2,0 0-2,0-35 3,0-1-4,-17-35 3,-19 36-1,-17 0 0,-17-36-1,-1-18 1,-34 36 1,-19-17-1,36-19-1,17 19 1,-52-19 1,17 1-2,35-18 1,19 17 1,-1-17-1,35 0-1,-17-35 75,35 18-74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04:28:23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3">
    <iact:property name="dataType"/>
    <iact:actionData xml:id="d0">
      <inkml:trace xmlns:inkml="http://www.w3.org/2003/InkML" xml:id="stk0" contextRef="#ctx0" brushRef="#br0">6421 4516 0,'52'0'229,"1"0"-220,0 0-2,18 0 3,-1 0-3,-34 0 1,17 0-1,-18 0 1,35 0 1,-34 0-2,-1 0 2,18 0-1,-35 0 0,34 0 0,-34 0 0,35 0 0,-18 0 0,18 0 9,-35 0-10,17 0 2,0 0-2,18 0 9,-17 0-7,-1 0-2,0 0 3,18 0-4,-18 0 4,-17 0-4,17 0 4,1 0-3,-19 0 3,1 0-4,-1 0 1,1 0 0,0 0 3,17 0-2,-17 0 0,-1 0-1,19 0 9,16 0-7,-34 0-1,17 0 0,1 0 0,17 0-1,-18 0 3,0 0-4,18 0 6,0-18-5,-18 0 0,-17 18 1,52-17 0,-52 17-1,17 0 2,1 0-3,-1 0 3,0-18-2,18 18 4,0 0 2,-18-18-6,1 18 2,-1 0-1,18 0 0,-36 0 1,36 0-2,-17 0 2,34 0-2,18 0 2,-17 0-2,-36 0 2,18 0-2,18 0 3,-36 0-3,18 0 1,17 0 0,-34 0 1,52 0-2,-35 0 1,35 0-1,18 0 1,0 0 1,-18 0-2,18 0 2,-18 0-3,-18 0 2,19 0-1,-36 0 2,17 0-1,-17 0 0,0 0 0,18 0 1,-1 0-1,-17 0 0,0 0 1,35 0-2,-17 0 1,17 0 1,0 0-2,-17 0 2,17 0-2,35 0 3,-35 0-3,1 0 1,-19 0-2,18 0 2,-52 0 0,34 0 0,1 0 0,17 0-1,-17 0 2,-36 0 0,35 0-2,19 0 1,-19 0 1,18 0-1,-35 0 1,35 0-2,-17 0 1,35 0 0,-36 0 1,54 0-2,-36 0 2,0 0-2,36 0 2,-36 0-2,0 0 2,36 0-2,-19 0 2,1 0-2,-18 0 1,1 0 0,-1 0 0,-18 0 0,19 0 0,-1 0 0,0 0 0,0 0 0,36 0 0,17 0 0,17 0 0,-16 0 1,16 0-2,-69 0 3,-1 0-4,-18 0 3,-52 0 9</inkml:trace>
    </iact:actionData>
  </iact:action>
  <iact:action type="add" startTime="6604">
    <iact:property name="dataType"/>
    <iact:actionData xml:id="d1">
      <inkml:trace xmlns:inkml="http://www.w3.org/2003/InkML" xml:id="stk1" contextRef="#ctx0" brushRef="#br0">18274 4463 0,'18'0'82,"52"0"-78,36 0 4,17 0 0,54 0 0,34 0-1,-34 0 2,17 0-2,18 0 1,-1 0 0,-17 0 1,18 0-2,-36 0 3,36 0-4,-36 0 4,18 0-4,-70 0 4,35 0-4,-18 0 2,35 0 0,-35 0 0,-17 0-1,87 0 2,-70 0-1,36 0 0,-1 0 0,-17 0-1,53 35 2,-71-35-1,17 53 1,-34-36-2,-53-17 2,-36 18-2,35-18 2,-52 0-2</inkml:trace>
    </iact:actionData>
  </iact:action>
  <iact:action type="add" startTime="9566">
    <iact:property name="dataType"/>
    <iact:actionData xml:id="d2">
      <inkml:trace xmlns:inkml="http://www.w3.org/2003/InkML" xml:id="stk2" contextRef="#ctx0" brushRef="#br0">4357 5874 0,'17'0'246,"54"0"-237,-53 0-2,52 0 2,1 0-2,-1 0 2,-52 0-1,52 0 0,-52 0-1,53 0 1,-18 0 0,-36 0 0,54 0 0,-1 0 0,-34 0 0,17 0 1,-18 0-3,18 0 2,-36 0 1,36 0-2,-35 0 2,17 0 24,-17 0-18,-1 0-8,19 0 2,-1 17-2,18-17 2,-35 0-2,52 0 2,1 0-2,-54 0 1,54 0 1,-1 0-1,-52 0 0,35 0 0,-18 0 0,1 0-1,-1 0 1,18 0 0,-36 0 1,54 0-2,-18 0 2,-35 0-1,34 0 0,-16 0-1,-1 0 3,18 0-3,17 0 3,-17 0-4,18 0 3,-18 0-2,0 0 2,35 0-2,-17 0 1,-19 0 0,19 0 0,-36 0 0,36 0 1,-18 0-2,0-35 1,0 35 0,-36 0 0,18-18 0,-17 18 0,17 0 1,-17 0-2,0 0 1,-1 0 9,1-17 6,17 17-7,-17 0-7,0 0-2,34 0 2,-16 0-3,-1 0 3,18-35-1,-18 35 0,18-18 9,-53 0-2,18 18 114,-1 0-119,1 0-4,0 0 1,-1 0 2,19 0-2,-19 0 1,1 0 0,17 0 0,-17 0 0,-1 0 24</inkml:trace>
    </iact:actionData>
  </iact:action>
  <iact:action type="add" startTime="12761">
    <iact:property name="dataType"/>
    <iact:actionData xml:id="d3">
      <inkml:trace xmlns:inkml="http://www.w3.org/2003/InkML" xml:id="stk3" contextRef="#ctx0" brushRef="#br0">11254 6297 0,'70'0'101,"18"0"-94,1 0 2,34 0-1,18 0-1,18 0 1,17 35-1,1-35 2,-1 0-2,-52 0 2,-1 0-1,18 0 1,-53 0-2,-17 0 1,-1 0 0,54 0 1,-1 0-3,-52 0 3,35 0-1,17 0 1,1 0-2,17 0 1,-18 0 0,-35 0 1,36 0-1,-36 0 0,0 0 0,1 0-1,-1 0 3,35 0-3,-35 0 1,18 0 0,-18 0 1,-35 0-2,36 0 3,16 0-3,-16 0 2,-1 0-2,0 0 1,35 0-1,-34 0 1,-1 0 0,-18 0 0,19 0 0,-1 0 0,0 0 0,0 0 0,-17 0 0,35 0 0,-36 0-1,18 0 1,-17 0 0,17 0 0,0 0 1,0 0-2,-35 0 1,36 0 0,-19 0 1,1 0-2,-1 0 2,18 0-2,-17 0 3,17 0-4,0 0 3,1 0-2,-1 0 3,-35 0-4,35 0 3,0 0-2,0 0 2,-17 0-2,52 0 1,-35 0 0,-17-17 0,-18 17 0,35-18 1,-17 18-1,17-35-1,-35 35 1,70-18 1,-70 18-1,88 0 0,-53 0 0,-17 0 0,35 0 1,-18 0-2,36 0 2,-36 0-2,35 0 1,1 0 0,-36 0 0,88 0 2,-52 0-5,-36 0 4,0 0-1,-17 0 0,-1-17-1,-52-1 1,-1 18 0,19 0 0,-36-18 0,17 18 33,36 0-18,-35-17-13,53 17-3,17 0 2,0 0-2,35 0 3,1 0-4,17 0 3,0 0-2,-35 0 3,0 0-4,-53 0 3,17 0-2,-35-18 0,1 18 97,-19 0-79,1-18 273</inkml:trace>
    </iact:actionData>
  </iact:action>
  <iact:action type="add" startTime="18754">
    <iact:property name="dataType"/>
    <iact:actionData xml:id="d4">
      <inkml:trace xmlns:inkml="http://www.w3.org/2003/InkML" xml:id="stk4" contextRef="#ctx0" brushRef="#br0">5168 9013 0,'18'-17'158,"17"-1"-149,53 18-1,-17-17-1,-1 17 2,36 0-1,18 0 1,-1 0-2,89 0 2,-71 0-3,35 0 3,-35 0-2,71 0 1,-71 0 0,18 0 1,-18 0-2,18 0 1,-53 0-2,0 0 4,-54 0-3,1 0 2,18 0-2,-1-18 4,19 0-5,-54 1 3,71-1-2,-36 0 2,1 1-2,-1-19 1,1 19 0,-36-1 0,18 1 0,-35 17 0,17-18-1,0 18 51,18 0-49,-17 0-2,16 0 1,-16 0-1,-19 0 4,1 0-6,0 0 5</inkml:trace>
    </iact:actionData>
  </iact:action>
  <iact:action type="add" startTime="26388">
    <iact:property name="dataType"/>
    <iact:actionData xml:id="d5">
      <inkml:trace xmlns:inkml="http://www.w3.org/2003/InkML" xml:id="stk5" contextRef="#ctx0" brushRef="#br0">12065 8731 0,'18'-17'14,"-18"-1"66,-36 0-71,-34 1-1,-1-1 0,-17 18 0,17-35-1,36 35 3,-35 0-3,52-18 0,-35 18 1,35-18 0,-17-17 1,18 18 8,-1-19-1,18 19 1,0-1-11,0 0 2,-18 1-1,18-1 2,0 0-2,0 1 10,0-18-9,0-18 8,0 35-8,0-35-1,0 18 1,36-53 1,-36 52-2,17 1 1,1-18 0,-1-17 1,-17 17-2,36 17 2,-19 1-1,-17-18 0,18 18 0,17 0-1,-17 17 3,0 0-3,-18-35 1,17 36 0,18-18 1,-17 17-2,-18 0 3,35 1-4,-17-19 3,0 1-2,17 17 2,-17 18-2,17-35 2,-17 17-2,17-17 1,0 35 8,-35-17-7,18-1-2,-1 18 9,1 0-8,0-18 0,-1 18 0,19 0 32,-19 0-32,18 18 15,1 0-14,-19-1-1,-17 1 0,36 35 0,-1-36 0,0 36 0,-17 0 0,17-17 0,-17-19 1,17 18-2,-17-17 1,-18 17 0,17 1 7,-17-19 3,0 1-12,18-18 3,0 18-2,-18-1 2,0 1-2,0-1 2,0 1 9,0 0-12,17 17 11,-17-17-9,0-1-1,18 1 1,-18 17 0,0-17 0,0 17 0,0 0 0,0 18-1,0-35 2,0 53-2,0-54 1,0 36 1,0-18-2,0 1 2,0-1-1,0 18 0,0-36 0,-35 36 1,17-17-2,0-1 2,18 0-3,-35 0 5,0 1-4,17-19 1,-17 19-1,17-19 1,1 1 0,-1 0 0,0-1 0,1 1 1,-1-18-2,-17 18 1,-1 17 8,1-18 0,18-17-8,-1 18 0,0-18 8,-17 0 178,0 0-187,-1 35 1,-16-17 0</inkml:trace>
    </iact:actionData>
  </iact:action>
  <iact:action type="add" startTime="29639">
    <iact:property name="dataType"/>
    <iact:actionData xml:id="d6">
      <inkml:trace xmlns:inkml="http://www.w3.org/2003/InkML" xml:id="stk6" contextRef="#ctx0" brushRef="#br0">5239 8872 0,'-36'-17'94,"19"-19"-69,-36-16-18,18 16 2,-1 1-1,-17 0-1,18-18 2,-18 17-2,18-16 2,-18-1-3,18 0 4,-18 17-3,35 1 2,-17-35-3,17 34 3,1 19-1,-1-1-1,18 0 4,-35-17-5,35 18 1,0-1 10,-18-17-11,18 17 3,0 0-2,-18 1 3,18-1-3,0 0 2,0-35 7,0 1 1,0 34-11,0 0 4,0-35-4,0 36 3,0-36-2,0 35 2,53-17-2,-53 0 0,36-1 2,-1 19-1,0-36 0,0 0 1,1 18-2,34-1 1,1 19 8,70-54-8,-35 71 0,35-18 1,18-17-2,17 18 2,36-36-2,-36 35 2,36 18-2,-1-35 2,-34-1-2,-18 19 3,-18-1-4,-53 18 4,18 0-4,-18 0 4,-35 0-4,17 0 5,1 0-5,17 0 2,-35 0-1,35 0 1,-17 18 0,17-1 1,18 36-2,-53-35 1,-36 0 0,36-1 0,0 19 0,0-1 0,-53-18 0,35 1 0,1 0 1,-36-1-3,17-17 5,19 0-5,-19 36 10,1-19-5,0 1 3,-1 0-7,1-1 2,17 19-2,-17-1 1,-1 0 0,1-17 0,35 17 0,-35 0 0,17 1 1,0-1-2,0-18 1,1 19 1,-19-19-3,36 19 3,-35-19-1,0 1 0,17 17 2,-18-17-3,1-18 1,-18 17-1,0 19 3,18-19-3,-1 1 1,1 0 0,-18 17 8,0-17-7,0 17-3,0-17 3,0 17-1,0 0-1,0 18 1,0-35 0,0 35 0,0-36 0,0 36 0,0 0 0,-18 0 1,1-35-2,17 17 2,-18-18-2,-35 19 2,53-1-2,-17-17 11,-1-18-3,0 0 0,1 0 10,-1 0-9,0 0-7,1 17-1,-1 1 7,0 0-6,1-18-2,-1 0 2,0 0-2</inkml:trace>
    </iact:actionData>
  </iact:action>
  <iact:action type="add" startTime="32023">
    <iact:property name="dataType"/>
    <iact:actionData xml:id="d7">
      <inkml:trace xmlns:inkml="http://www.w3.org/2003/InkML" xml:id="stk7" contextRef="#ctx0" brushRef="#br0">13617 8625 0,'18'-17'170,"35"17"-146,17 0-17,19 0-2,-1 0 1,18 0 3,17 0-2,0 0 1,19 0 3,16 0-7,-34 0-1,17 0 7,-18 0-3,1 0 2,-36 0-2,0 0 3,0 0-4,-17 0 1,17 0 1,0 0 1,-17 0-1,-36 0 0,36 0 0,17 0 0,-17 0 0,17-18-1,-18 18 2,36-18-1,-18 18 1,36 0-2,-18-35 2,17 18-2,-35 17 2,-17-18-2,17 18 2,-17 0-3,17-18 3,-18 18-2,-34-35 2,17 35-1,35-18 0,-18 18-1,-17-17 2,0 17-2,18 0 0,17 0 2,0 0-1,0 0 0,18 0 1,-18 0-2,-17 0 2,-18 0-1,17 0 0,1 0 0,17 0-1,-35 0 1,35 0 0,-17 0 1,35 0-2,-36 0 2,18 0-2,1 0 3,16 0-4,-52 0 2,71 0 0,-36 0 1,0 0-2,0 0 1,-17 0 0,-1 0 0,-17 0 0,36 0 1,-19 0-2,18 0 2,0 0-1,-52 0 0,52 0 0,0 0 0,18 17 1,35-17-3,-53 0 3,0 0-1,36 0 1,-36 0-2,0 0 2,36 0-2,-36 0 2,35 0-2,19 0 2,-19 0-2,-35 0 1,36 0-1,-36 0 1,35 0 1,-34 0 0,-36 0-2,17 0 1,-35 0 0,36 0 0,-18 0 0,-36 0-1,36 0 2,-35 0-1,0 0 0,52 0 0,-17 0 1,-35 0-2,35 0 2,0 0-2,0 0 2,-1 0-2,-16 0 3,17 0-4,-18 0 3,18 0-2,0 0 0,-18 0 2,18 0-2,-35 0 1,34 0 0,-16 0 0,-1 0 1,0 0-2,1 0 10,-1 0-9,0 0 8,0 0-8,18-17 39,-53-1-38,18 18 0,0-18-2,-1 1 9,36-36-7,-18 35-3,-17 18 11,-18-17-10,53-1 1,-35-17-1,-1 17 18,1 18-16,0-18 0,-18 1-2,17-1 9,1 1 0,-1-1-7,1 0 14,0 1-7,-18-1 9,35-17-10,-17 17 17,-1 18 88,-17-18-102,36-17-3,-19 35 0,1-35-6,-18 0-2,35 17 9,-17 0 1,-18 1-10,17-1 10,-17-17 8,0 17-18,0 0 74,0 1-42,0-1-15,0-17-8,0 17 0,0 1-7,0-1 7,0-35 0,0 18 0,-35 0 2,35 17-10,-17 18 0,17-53-1,-36 18 1,19 35-1,-1-18 1,18 0 0,-53-17 4,18 0-6,17 0 3,-52 17-2,34 0 0,-34 1 1,34-1 1,-16 0-1,-1-17 0,17 17 0,-34 1 0,52-1 0,-52-17-1,52 35 2,-35-18-2,0 1 0,-17-19-1,-1 19 3,0 17-1,1-18 0,35 0 0,-18 18-1,-18 0 3,36-35-2,-18 35-1,-18 0 1,1-17 0,17 17-1,0-18 1,-53 18 1,18-18 0,0 18-2,-18-35 2,-18 17-1,36 18 1,0 0-2,-71 0 1,54 0-1,-19 0 3,36 0-3,-36 0 2,-17 0-2,35 0-1,1 0 1,-1 0 3,18 0-3,-18 0 1,0 0 0,0 0 0,36 0 0,-19 0-1,19 0 2,-18 0-1,17 0 0,36 0 0,-53 0 0,-1 0 0,-16 0 0,16 0 0,1 0 2,0 0-6,-53 0 7,17 0-5,36 0 3,-35 0-2,-1 0 3,36 0-3,0 0 1,0 0-1,17 0 3,-17 0-4,17 0 3,-17 0-1,53 0-1,-36-17 2,1 17-1,-1-18 0,1 18-1,52 0 2,-88-35-1,71 35 0,-18-18 0,-35 18 1,17 0-2,18 0 2,-17 0-3,34 0 4,1 0-4,-18-18 4,18 18-4,17 0 4,-35 0-4,18 0 4,-18 0 5,36 0-7,-36 0 1,17 0-3,1 0 2,0 0 0,-18 0 1,35 0-2,-35 0 2,36 0-1,-54 0 0,18 0 0,36 0-1,-1 0 3,-35 0-3,0 0 9,36 0 0,-19 0-8,19 0 0,-19 0 8,19 0-6,-19 0-4,19 0 2,-19 0 0,19 0 0,-18 0-1,17 0 2,0 0-1,-17 0-1,0 0 2,-1 0 8,19 0-2,-1 0-7,-17 0 0,17 0-1,-17 0 2,17 0-1,1 0 1,-1 0-2,0 0 2,1 0-3,-1 0 12,-35 0-11,36 0 8,-19 0-6,1 0-1,-18 0 0,0 0 8,36 0-8,-36 0 0,17 0 0,-17 0 0,18 0 0,-18 0 0,36 0-1,-36 0 2,17 0-2,-16 0 2,-1 0-1,17 0 1,-34 0 7,34 0-8,1 0 0,0 0-1,17 0 0,-17 0 1,0 0 2,-1 0-4,1 0 2,18 0 0,-1 0 0,-17 0 0,-1 0 1,19 0-2,-1 0 1,0 0 2,-17 0-4,18 0 3,-1 0-1,-17 0 7,17 0-5,0 0-3,-35 0 9,0 0-7,53 18-2,-17-18 3,-18 0-4,17 0 2,0 0-1,1 18 2,-36-1-2,17 1 1,19 0 0,-1-1 9,1 1-10,17 0 9,-18-1-7,-17 1 8,17 17-11,18-17 4,0-1-4,-18 1 4,-17 35-3,17-18 3,1-17-4,-1 17 3,18 18-2,-35-18 2,35-17-2,-18 17 1,1 18 0,-19 0 9,19-18-11,17-17 2,-18 35 0,0-35 1,-17 17-1,35 0 0,-18 0 0,1-17 0,-1 0-1,1 17 2,-1 0-1,18 1 1,0-19-2,-35 18 1,17 1-1,18-1 2,-18 0-2,1 1 3,17 16-4,-18-34 2,0 35 0,18-18 1,0-17-2,0 17 1,0 18 0,0-35 0,0 35 0,0-18 1,0 0-1,0 1 0,0 16 0,0-34 0,0 35 0,18-35 0,0 17 0,-18-17 0,17-1 1,1 1-2</inkml:trace>
    </iact:actionData>
  </iact:action>
  <iact:action type="add" startTime="47407">
    <iact:property name="dataType"/>
    <iact:actionData xml:id="d8">
      <inkml:trace xmlns:inkml="http://www.w3.org/2003/InkML" xml:id="stk8" contextRef="#ctx0" brushRef="#br0">18115 8572 0,'0'-17'125,"0"-1"-107,0 1-11,0-1 9,-18 18-8,1-35 9,-18-1 6,17 36-14,0-35-2,18 0 8,-35 17-6,17-35 7,1 0 0,17 36-9,-18 17 2,0-36-1,1 1 0,-1 35 0,18-35 0,-17 17 1,17 1-2,-18-1 2,18 0-2,-18 18 3,1-17 11,17-1-12,0 0 8,0 1-12,0-1 4,-36-17-1,36 17 0,0 1 0,0-19 1,0 19-2,0-1 1,0-17 1,0 17-1,0 0 0,0-34 0,0 34 8,0-35-8,0 35 9,0-17-10,0 17 2,18 1-2,-18-1 2,0-17-2,35 0 3,-17 17-4,0 18 2,-18-18-1,35-17 3,0 0 5,18 17 17,-53 0-9,18 18-15,17-35 1,-17 35-1,34 0 0,-16-17 0,-1 17 0,0-18 0,18-17 0,-35 35 0,52-18 1,-34 0 8,-1 18-11,-17 0 11,17-17-10,-17 17 1,17 0 1,-18 0-2,19 0 0,-1 0 1,18 0 0,0 0 1,17 0-2,-52 0 2,35 0-1,-35 0 0,-1 0 0,19 0 0,-19 0 0,54 0 1,-36 0-2,18 0 2,17 0-2,-34 0 2,17 0-2,0 0 2,-1 0-2,1 0 3,18 0-4,-36 0 3,1 0-2,-19 0 1,36 0 0,-35 0 8,-1 0 0,1 0-1,0 0 2,-1 0-9,19 0 0,-19 0-1,1 0 2,17 0-1,-17 0 1,-1 0-2,36 0 3,-35 0-4,35 0 3,-18 35-3,0-17 4,-17-1-3,17-17 2,1 18-2,-1 0 17,-17-1-1,-1 1-7,1-18 1,-1 0-9,19 35 0,-19-17 8,1-18-7,-18 17-1,35-17-2,36 53 3,-54-35-2,-17 0 3,36-1-3,-19 1 2,1 0-3,35-1 3,-35-17-1,17 18 0,-18-1 0,-17 1 0,18-18 0,17 35 0,-17-35 9,-18 18-9,18-18 65,-1 18-66,-17-1 1,0 1 1,0 0-3,18-1 4,-18 1-3,0-1 9,18 1-9,-18 0 9,0-1-8,17 1 0,-17 17 0,0-17 0,0 0 9,0-1-9,0 1 0,18-1 16,0 1-7,-18 0 54,0-1-58,0 1-5,0 17 16,0-17-16,0 0 17,0 17-8,0-17 21,0-1-22,0 1-5,0-1-5,0 1 10,-18-18-6,18 35 5,0-17-7,-35 0 16,17 35 0,18-36-7,-18 18-2,18-17 2,-35 0-10,17-1 9,1 19 0,-19-36-6,1 17-4,18-17 10,-19 0-7,1 0-2,0 18 1,17-18 0,-17 35 0,17-35 0,1 0 0,-1 18 0,-17-18 0,17 0 8,0 0-7,-17 0-2,17 0 1,-17 17-1,18-17 2,-19 0 10,1 0-13,-18 0 10,-18 0 1,19 0-3,16 0-7,-17 0 2,36 0-2,-19 0 1,1 0 0,0 0 0,0 0 0,-18 0 1,0-17-1,35 17-1,-17 0 1,0 0 2,-1 0-4,-17-18 4,18 18-3,-35 0 3,-1 0-4,36-17 3,-1 17-3,1 0 4,-18 0-3,36 0 2,-36 0-2,35 0 2,-35 0-2,36 0 2,-19 0-2,19 0 1,-1 0-1,-17 0 10,17 0-9,-35 0 8,18 0 0,0 0-7,17 0 7,0 0-9,1 0 43,-1 0-20,0 0-21,-35 0 191,1 0-185,34 0-6,0 0 15,1 0 143,-19 0-157,19 0-4,-1 0 3,0 0-2,1 0 9,-18 0 71,-1 0 90,1 0-167,0 0-3,17 0 1,0 0 0,1-18 1064</inkml:trace>
    </iact:actionData>
  </iact:action>
  <iact:action type="add" startTime="65448">
    <iact:property name="dataType"/>
    <iact:actionData xml:id="d9">
      <inkml:trace xmlns:inkml="http://www.w3.org/2003/InkML" xml:id="stk9" contextRef="#ctx0" brushRef="#br0">16334 8572 0,'-36'0'37,"19"18"-4,-1-18-16,0 0 15,-17 0-9,0 0-14,0 0-1,-1 0 0,1 0-1,0 0 3,-36-18-4,36 1 4,0 17-4,17 0 4,0-18-3,1 18 1,-1-17 15,0 17 26,18-18-41,-17 0 7,-1 18-6,1 0-1,17-17 7,-18-19-6,0 36-2,1-17 9,-1-1-8,0 18-1,1-18 3,-19 18-3,19-17 2,-19-1-2,19 1 9,-1-1-1,1 0-7,-1 1 0,0-1 1,18 0 14,-17 1-14,-19-19 16,36 19-18,-17-1 10,17-35-2,0 36-7,0-1 0,0-17 2,0 17-4,0-17 3,0-1-2,0 1 1,0 18 0,0-19-1,0 1 1,0 0 0,0-1 0,0 1 0,0 0-1,17 17 3,-17 1-2,18-54 0,0 71 0,-1-53 1,1 36-1,0-19-1,-1 1 2,18 0-3,1 17 4,-1-35-3,-17 35 2,17-17-2,0 18 3,-17-19-4,35 1 6,0-18 6,35 18-13,-18 0-1,1-1 4,35-34 3,-106 52-5,70 0 2,1-34-1,0 16 2,-36 36-2,18-35 1,-18 17 0,18 1 0,-18-1 1,0 18-1,18-35 0,-17 35 0,34-18 0,-35 18 0,36 0 1,0-18-1,17 1 1,-18 17-3,19 0 4,-37-35-4,37 17 3,-19 18-3,-17 0 3,18-18-2,-18 18 1,17 0 0,-52-17 1,52 17-1,-17 0 0,0-18-1,-18 18 2,36-18-1,-36 18 0,18 0 0,0-17 0,18 17 0,-1-18 0,-52 18 1,17 0-2,36 0 3,-54 0-3,54 0 2,-1 0-3,1 0 2,-36 0 0,36 0 0,-1 0-1,-52 0 2,53 0-2,-18 0 2,-36 0-1,36 0-1,-18 0 2,1 0 0,-1 0 0,35 0-3,-52 0 3,35 0-1,18 0 0,-54 0 0,54 0 1,-36 0-2,0 0 2,1 0-2,34 0 2,-35 0-2,18 0 2,18 35-2,-18-17 2,35 0-2,-35-1 2,70 19-2,1-19 0,-18 1 1,17 52 1,-17-52-2,-35 0 2,17-1-2,-18 19 1,-34-19 1,34-17-1,-52 0 15,-1 18 9,-17 0-25,0-1 2,18 18-2,17 18 2,18-17-1,0 17 1,0-18-3,18 18 2,-18-36 0,17 19 3,-70-19-6,35 19 4,-17-36 1,0 0-4,-18 17 2,35 18 41,-17 1-33,-1-19-8,-17 1-1,0 17 1,36 18 1,-36-35-2,17 0 1,1-1-1,-18 18 3,0-17 5,0 17-6,17-17-3,1 0 3,0-1 7,-18 1-8,0 0 0,0-1 0,0 18 0,0-17 0,0 0 0,0 35 16,0-36-14,0 19-4,0-19 3,0 1-2,0 35 3,0-36-4,0 19 9,0-19-5,0 1-3,0 17 2,0-17 13,0 0-13,0-1 7,0 1-6,0-1-3,0 1 0,0 0 0,0 17 2,-18-17 8,18-1-2,-18 19-7,1-36 25,17 17-9,-18 1-1,1-1-14,-19-17 23,19 0-21,-1 0-6,-35 18 20,35-18 7,-17 0-25,35 18 2,-35-1 13,17-17-13,1 0 14,-1 0-13,0 0-3,-17 18 0,17-18 3,-17 18-4,0-18 2,0 17 1,17-17 1,-17 0-2,-1 0 0,1 36-3,0-36 4,17 0-2,-35 17 2,36-17-2,-1 18 3,-35-18 6,35 0-9,1 17 1,-1 1-2,-17-18 4,0 0-4,-1 0 3,-17 18-1,36-18 1,-36 0-3,18 0 3,-18 0 7,0 0-8,17 0-1,-34 0 1,52 0 1,-52 0-3,-1 0 3,53 0 0,-52 0-1,17 0 0,35 0 0,-35 0 0,36 0-1,-1 0 3,-35 0-4,18 0 4,17 0-3,-35 0 3,36 0-4,-18 0 4,17 0-4,-17 0 3,-1 0-2,19 0 1,-1 0 0,-35 0-1,35 0 1,-17 0 0,0 0 1,-18 0-1,0 0 0,0 0 0,0 0 1,0 0-2,0 0 1,-17 0-1,17-18 2,-18 18-2,36 0 3,-18 0-4,-17-18 4,52 18-3,-17 0 3,-1 0-4,19 0 3,-1 0-2,1 0 1,-19 0 11,19 0-13,-1 0 8,0 0-5,-17 0-1,17 0 1,-17 0-1,18 0-1,-19-17 1,-17 17-1,0 0 2,36 0-2,-54 0 2,18 0-1,36 0 1,-54 0-3,36 0 4,17 0-3,-35 0 2,36 0-3,-1 0 3,-17 0-2,17 0 1,-17 0 1,17 0-1,1 0 0,-19 0 0,-17 0 8,36 0-8,-36 0 0,35 0 0,-17 0-1,17 0 2,1 0-1,-19 0 0,1 0-1,0 0 3,-1 0-3,-16 0 2,34 0-1,-35 0 0,35 0-1,1 0 2,-36 0-2,35 0 2,-17 0-2,17 0 1,-35 0 0,18 0 0,-18 0 0,18 0 0,-18 0 0,35 0 0,-35 0 1,36 0-3,-19 0 3,19 0-2,-1 0 34,-17 0-33,17 0 18,1 0 12,-1 0-30,-35 0 0,-35 0-1,-89 0 1,-52 0 1,18 0-1,-54 0 0,71 0 0,0 0 0,17 0 0,19 53 0,122-53 0,19 0 0,34 0 673,36 0-673</inkml:trace>
    </iact:actionData>
  </iact:action>
  <iact:action type="add" startTime="74403">
    <iact:property name="dataType"/>
    <iact:actionData xml:id="d10">
      <inkml:trace xmlns:inkml="http://www.w3.org/2003/InkML" xml:id="stk10" contextRef="#ctx0" brushRef="#br0">11642 8767 0,'35'-36'101,"35"36"-84,1 0-8,0 0 0,-36 0-1,35 0-1,19 0 0,-36 0 2,-18 0-2,18 0 2,-18 0-2,-17 0 2,17 0-3,0 0 11,-17 0-1,-1 0 121,19 0-128,-19-17-2,1 17 2,17 0-2,-17 0 3,35-18-4,-35 18 2,34 0-1,-16 0 3,-1 0-1,0 0-1,-17 0 6,-18-18 130,0 1-56,0-1-80</inkml:trace>
    </iact:actionData>
  </iact:action>
  <iact:action type="add" startTime="76668">
    <iact:property name="dataType"/>
    <iact:actionData xml:id="d11">
      <inkml:trace xmlns:inkml="http://www.w3.org/2003/InkML" xml:id="stk11" contextRef="#ctx0" brushRef="#br0">12312 10231 0,'53'0'71,"-18"0"-63,36 0-1,17 0 2,0 0-1,71 0 0,-36 35-1,-17-35 2,53 0-2,17 0 2,-52 0-1,52 0 1,-70 0-2,17 0 1,36 0 0,-71 35 0,36-35 0,-54 18 0,19-1-1,-1-17 2,-35 0-2,17 0 3,1 0-2,-18 0-1,0 0 1,17 0 1,1 0-2,17 0 0,0 0 1,0 0 1,1 0 2,-1 0-9,0 0 8,35 0-3,1 0 2,-36 0-1,36 0 1,-1 0-2,-35 0 3,0 0-4,1 0 4,-19 0-4,1 0 3,17 0-3,0 0 4,0 0-3,53 18 2,-17 0-2,-18-1 1,-18 1 0,0-18 0,18 35 0,-18-35 1,0 0-1,-17 0-1,17 0 2,0 0-2,-35 0 1,71 0 0,-19 0 1,-16 0-1,52 0 0,-18 0-2,-35 0 4,89 0-3,-89 0 2,36 0-2,-36 0 2,-18 0-2,18 0 1,-35-17 0,-17 17 1,34 0-2,1 0 1,-18 0 0,0 0 0,35 0 0,-18 0 0,19 0-1,-19 0 2,18 0-1,-17-18 0,-54 18 1,36-18-2,-35 18 3,0-17 28,-1 17-6,1-36-25,0 36 11,17 0-10,-17 0 1,17 0-1,35 0-2,19-17 2,-1 17 0,0-18 0,35-35 0,-70 53 1,0-35-2,18 35 3,-36 0 6</inkml:trace>
    </iact:actionData>
  </iact:action>
  <iact:action type="add" startTime="79244">
    <iact:property name="dataType"/>
    <iact:actionData xml:id="d12">
      <inkml:trace xmlns:inkml="http://www.w3.org/2003/InkML" xml:id="stk12" contextRef="#ctx0" brushRef="#br0">14640 10319 0,'-35'0'33,"17"0"-24,-35-18 0,18 18 0,-18-18-2,18-17 2,-36 18-1,1-1 1,52 18-1,-17 0 0,17-18-2,1 18 23,-1-17-21,0-19 16,1 36-17,-1-35 3,0 17-3,18 1 10,-17-1-9,-1 1-1,1-1 2,17-17 5,0 17 2,0 0-7,0 1-2,-36-19 1,36 19 1,0-1-1,0-17 0,0-18-1,0 35 1,0-35 1,0 18-1,0 0 0,18-18 0,-18 18 0,18-1 0,-18 1 0,17 0 0,18-36 1,-17 36 7,-18 17-8,0-17 7,18 17-8,-1 18 1,-17-17-1,0-1 2,18 18 8,0-18-10,17-17 1,-17 18 0,-1 17 0,18 0 0,18-18 1,18-17-2,-18 17 2,0 0-2,17 1 2,-17-19-2,18 19 3,17-1-4,18 1 4,17-36-4,-34 53 4,-19-18-3,54 0 2,-54 18-3,36 0 3,-18-17-2,-17 17 1,17 0 0,-18 0 1,1-36-3,-18 36 3,35 0-1,0 0 1,0 0-1,-17 0-1,17 0 2,-35 0 0,35 0-1,-35 0-2,18 0 4,-18 0-4,0 0 4,0 0-4,17 0 4,-17 0-4,-18 0 4,36 0-4,-18 0 2,17 0 0,19 0 1,-1 0-2,-53 0 1,36 0 1,-54 0-1,54 0 0,-1 0-1,19 0 2,-37 0-1,19 0 0,0 0 0,-1 0-1,-35 0 1,18 0 0,0 0 0,-35 0 1,35 0-2,-36 0 3,36 0-4,-35 0 3,0 0-2,17-17 2,-17 17-2,-1 0 2,1 0-2,17 0 1,-17 0 0,52 0 0,-17 0 0,35 0 1,-52 0-2,87 0 1,-35 0 0,1 0 0,-37 0 1,37 0-2,-1 0 3,-53 0-4,36 0 3,-54 0-2,1 0 2,17 0 8,-17 0-2,-1 0 8,19 0-14,-1 0-2,36 0 1,-1 17 8,1 1-8,-54-18 1,54 0-1,-1 18 0,1 17 1,-18-17-2,-18-1 2,71 1-2,-88-18 2,35 35-2,-18-35 3,-35 18 12,35-18 50,-17 17-55,-1 19-8,1-36-3,0 17 4,-18 1-4,17 0 2,36 17 1,-53-17 0,18 17-1,0-18-1,-1 1-1,-17 0 4,18-1-3,-1 1 3,1 17-4,-18-17 10,0 0-7,0 17-2,0-17 1,0 17-1,0-18 3,0 1-4,0 17 2,0-17-1,0 35 10,0-18-1,-18 18-8,-17-35 0,18-1 0,17 19 1,-36 17 7,19-36 1,-1 1-10,0-1 9,-17 1-7,17 17-3,1-35 4,-18 0-3,17 18 9,0-18-9,-17 35 1,0-17 8,17-18-8,0 18 8,-35 35-8,1-36 8,-1 1-8,17 17 0,1-17 0,-18-1 1,-17 19-2,17-19 3,17 1-4,1-18 4,-35 35-4,52-17 4,-17-1-4,-1 1 2,-17 0 9,36-18 6,-1 17-14,1-17 16,-1 0-9,0 0 0,-17 0-9,0 0 2,17 0-2,0 0 3,1 0-4,-36 0 3,35 18-1,1-18 7</inkml:trace>
    </iact:actionData>
  </iact:action>
  <iact:action type="add" startTime="95533">
    <iact:property name="dataType"/>
    <iact:actionData xml:id="d13">
      <inkml:trace xmlns:inkml="http://www.w3.org/2003/InkML" xml:id="stk13" contextRef="#ctx0" brushRef="#br0">16757 11924 0,'18'0'117,"34"0"-107,-16 0-2,34 0 1,19-18-2,34 18 2,-17 0-3,17 0 4,36 0-3,-18 0 2,36 0-2,-54-17 1,53 17 0,-52 0 0,-1-36 0,1 1 0,35 17-1,-71 18 1,-35-17 0,35 17 0,0 0 0,0 0 0,-17 0 1,-18 0-2,17 0 2,1-36-2,-1 36 2,1 0-1,-18 0 1,17-17-2,-17 17 2,18 0-3,-18 0 4,-18 0-3,36-18 2,-36 18-2,35-17 1,-17 17 0,0 0 1,-17 0-2,17 0 0,-1 0 2,-16-18-1,34 18 0,1 0 0,-18-18 0,-18 18 0,53 0 0,-53 0 0,36 0 0,17 0 0,-35 0-1,18 0 1,-18-17 2,35 17-4,-18-18 3,-17 18-2,18 0 2,-18-35-2,0 35 3,0-18-4,0 18 4,17 0-4,18 0 4,-17 0-3,17 0 0,0 0 1,-35 0 1,18 0-1,-1 0 0,18 0 0,36 0 0,-18 0 0,17 0-1,1 0 2,-36 0-1,0 0 0,18-18 0,-18 18 0,0 0 0,-17 0 2,105 0 6,-88 0-11,18-17 3,18-1-1,-36-17 2,35 17-2,-52 18 1,17-17 1,-35 17 0,-18 0-2,36 0 1,-1 0 1,-17 0-2,36 0 1,34 0 0,1 0 1,-1 0-2,-35 0 2,0 0-2,1 0 2,-37 0-2,1 0 3,-35 0 373</inkml:trace>
    </iact:actionData>
  </iact:action>
  <iact:action type="add" startTime="100415">
    <iact:property name="dataType"/>
    <iact:actionData xml:id="d14">
      <inkml:trace xmlns:inkml="http://www.w3.org/2003/InkML" xml:id="stk14" contextRef="#ctx0" brushRef="#br0">13758 13688 0,'18'-18'142,"53"18"-131,17 0-3,35 0-3,18 0 3,53 0 1,0 0-2,36 0 2,34 0-1,36 0 0,-18 0-1,53 0 2,-88 0 0,0 0-2,-53 0 1,-35 0 0,-88 0 0,-18 0 0,-18 0 1,-17 0 8</inkml:trace>
    </iact:actionData>
  </iact:action>
  <iact:action type="add" startTime="102000">
    <iact:property name="dataType"/>
    <iact:actionData xml:id="d15">
      <inkml:trace xmlns:inkml="http://www.w3.org/2003/InkML" xml:id="stk15" contextRef="#ctx0" brushRef="#br0">21184 13758 0,'36'0'22,"105"0"-14,35 0 0,-17 0 1,70 0-2,0 0 2,1 0-1,105 0 1,-88 0-3,17 0 3,72 0-3,-90 0 3,54 0-1,0-35 1,-35 0-3,-1-18 3,-34 18-1,-19 35 1,1-36-2,17 19 0,-52 17 2,87 0-1,-87 0 0,87 0 0,1-18 0,-1 18 0,1 0 0,-18-53 0,18 53-1,-36 0 2,-35 0-1,18 0 0,-54 0 0,-17 0 0,-88 0 2,0-18-5,-35 18 4,17 0-1,-17-17 8</inkml:trace>
    </iact:actionData>
  </iact:action>
  <iact:action type="add" startTime="104801">
    <iact:property name="dataType"/>
    <iact:actionData xml:id="d16">
      <inkml:trace xmlns:inkml="http://www.w3.org/2003/InkML" xml:id="stk16" contextRef="#ctx0" brushRef="#br0">13088 18221 0,'53'0'151,"35"0"-143,0 0 0,18 0 1,0 0-3,-18 0 4,36 0-3,-36 0 1,18 0-1,-53 0 1,17 0 0,18 0 0,-52 0 0,17 0 0,17 0 0,-17 0 0,35 0 0,0 0 0,54 0 0,-19 0 0,0 0 0,1 0 0,17 0 0,-17 0 1,17 0-1,17 0 0,-16 0 0,-19 0 0,-35 0 0,89 0-2,-54 0 3,-35 0-1,36 0 2,-1 0-4,-35 0 2,18 0 0,0 0 0,-71 0 0,54 0 1,-1 0-2,-18 0 1,1 0 0,17 0 0,-70 0 1,52 0-2,-17 0 1,0 0 0,0 0 0,0 0 1,0 0-2,0 0 2,17 0 0,1 0-2,17 0 2,-35 0-1,0 0-1,35 0 1,0 0 1,18 0-2,-18 0 1,53 0 0,36 0 1,-54 0-2,54 0 1,-54 0 0,-35 0-1,-17 0 0,17-18 2,-53 18 0,18-17-2,-35 17 1,17 0 0,0 0 136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04:30:16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24">
    <iact:property name="dataType"/>
    <iact:actionData xml:id="d0">
      <inkml:trace xmlns:inkml="http://www.w3.org/2003/InkML" xml:id="stk0" contextRef="#ctx0" brushRef="#br0">9437 8925 0,'70'0'54,"-17"0"-45,35 0-2,159-17 13,-88 17-12,-18 0-1,36 0 1,-1 0-1,0 0 2,1 0-3,-1 0 3,-17 0-2,17 0 1,36 0-2,-71 0 4,71 0-3,-71 0 2,35 0-2,-35 0 2,71 0-2,-36-18 2,-17 18-2,18 0 2,-1-71-2,-88 71 1,106-17 0,-70-18 0,-1 17 0,18 18 0,-88-35 0,35 17 0,-52 18 1,-19 0 8,19 0-11,-19 0 11,1 0-9,35-18 25,-36 18-17,19 0-9,-1 0 1,-17 0 10,-1 0-12,1 0 10,35 0-8,-18 0 8,-17 0-9,-1 0 1,1 0 8</inkml:trace>
    </iact:actionData>
  </iact:action>
  <iact:action type="add" startTime="12085">
    <iact:property name="dataType"/>
    <iact:actionData xml:id="d1">
      <inkml:trace xmlns:inkml="http://www.w3.org/2003/InkML" xml:id="stk1" contextRef="#ctx0" brushRef="#br0">3422 10619 0,'35'-18'86,"18"18"-76,18 0-3,-1 0 1,-17 0-1,35 0 4,36 0-5,-1 0 4,18 0-4,36 0 3,70 0-2,-71 0 1,1 0 0,-36 0 0,-71-35 0,-52 35-1,-1-18 17,-34 18 0,-54 0-15,-17 0-1</inkml:trace>
    </iact:actionData>
  </iact:action>
  <iact:action type="add" startTime="12893">
    <iact:property name="dataType"/>
    <iact:actionData xml:id="d2">
      <inkml:trace xmlns:inkml="http://www.w3.org/2003/InkML" xml:id="stk2" contextRef="#ctx0" brushRef="#br0">6103 10548 0,'18'0'30,"35"0"-19,17 0-4,36 0 3,17 0-3,89 0 2,-35 0-3,17 0 1,35 0 0,-17 0 1,17 0 0,-18 0 0,1 0 1,-71 0-3,-17 0 4,-36 0-3,0 0 3,-35 0-3,35 0 1,-70 0-1,52 0 3,1 0-4,-36 0 3,-17 0-2,0 0 3,-1 0-5,1 0 5,17 0-4,-17 0 11,17 0-2,-17 0 82,-1 0-89,1 0 1,0 0-2,-1 0 3,18 0 12</inkml:trace>
    </iact:actionData>
  </iact:action>
  <iact:action type="add" startTime="14252">
    <iact:property name="dataType"/>
    <iact:actionData xml:id="d3">
      <inkml:trace xmlns:inkml="http://www.w3.org/2003/InkML" xml:id="stk3" contextRef="#ctx0" brushRef="#br0">11659 10689 0,'18'0'15,"0"0"1,17-17-9,-18 17 2,1 0 7,35 0-8,-35-18 24,17 18-25,36 0 2,-19 0-2,19 0 3,17 0-3,-35 0 2,35 0-3,-17 0 5,-18 0-6,0 0 4,0 0-1,-36 0 0,1-18 24</inkml:trace>
    </iact:actionData>
  </iact:action>
  <iact:action type="add" startTime="15278">
    <iact:property name="dataType"/>
    <iact:actionData xml:id="d4">
      <inkml:trace xmlns:inkml="http://www.w3.org/2003/InkML" xml:id="stk4" contextRef="#ctx0" brushRef="#br0">14164 10619 0,'53'0'86,"35"0"-76,-17 0-3,17 0 2,0 0-2,0 0 2,36 0-2,-36 0 2,35 0-2,1 0 2,-36-18-2,-17 18 8,17 0-12,-18 0 2,1-35 3,17 35 0,-35-18 0,0 18 1,0 0-1,0-18 0,-18 18-1,0-17 2,1 17-1,-19 0 7,1 0-6,0 0-1,-1 0-1,1 0 10,17 0 9,-17 0-4,-1 0 3,36 0-19,-35 0 4,35 0-4,-18 0 3,18 0-2,0 0 1,-35 0 1,17 0-2,0 0 2,-35-18 7,18 0 89,17 18-90,36 0-6,-18 0-2,35 0 2,-18 0-1,18 0 0,-52 0 0,-1 0-1,-17 0 11</inkml:trace>
    </iact:actionData>
  </iact:action>
  <iact:action type="add" startTime="19160">
    <iact:property name="dataType"/>
    <iact:actionData xml:id="d5">
      <inkml:trace xmlns:inkml="http://www.w3.org/2003/InkML" xml:id="stk5" contextRef="#ctx0" brushRef="#br0">25717 10442 0,'0'-17'22,"36"17"-13,34 0-1,1 0-1,17 0 3,0 0-4,36 0 4,-18 0-3,-1 0 3,72 0-4,-36 0 3,35 0-2,1 0 2,52 0-2,18-36 1,-18 36 0,1 0-1,16 0 1,-16-35 0,-19 35 0,-17 0 0,-70 0 0,52 0 0,-52 0 1,-1 0-2,1 0 2,17 0-1,0 0 0,71 0-1,-89 0 2,54 0-2,-36 0 1,-53 0 0,18 0 1,-53 0-2,-18 0 3,0 0-4</inkml:trace>
    </iact:actionData>
  </iact:action>
  <iact:action type="add" startTime="20945">
    <iact:property name="dataType"/>
    <iact:actionData xml:id="d6">
      <inkml:trace xmlns:inkml="http://www.w3.org/2003/InkML" xml:id="stk6" contextRef="#ctx0" brushRef="#br0">15875 12294 0,'18'0'30,"87"-17"-18,-16-1-5,-1 18-1,71 0 1,17-18 1,36-35 0,-1 36 1,-17 17-2,-17 0 1,70 0 0,-53 0 1,17 0-1,-70 0 0,36 0 0,-54 0 0,1 0 0,17 0 0,-18 0 1,1 0-2,-36 0 3,36 0-4,17 0 3,-18 0-3,1 0 3,-36 0-2,35 0 1,-35 0 0,54 0 0,-19 0 0,1 0 0,-36 0 0,35 0 1,-35 0-2,53 0 1,-52 0 0,17 0 0,-1 0 1,1 0-2,-18 0 2,1 0-2,34 0 2,-35 0-1,36 0 1,-36 0-2,88 0 2,-52 0-3,-18 0 4,52 0-3,-34 0 0,-18 0 1,17 0 0,18 0 0,-17 0 0,34 0 0,-16 0 1,-1 0-1,-18 0-1,36 0 2,-53 0-1,17 0-1,1 0 1,17 0 0,-18 0-1,-35 0 3,36 0-3,-36 0 2,36 0-1,-36 0 1,71 0-3,-71 0 4,0 0-4,35 0 3,1 0-2,-18 0 2,70 0-1,-88 0 0,71 0-1,-18 0 2,-17 0-1,-36 0 0,35 0 0,-52 0 0,35 0 1,-18 0-2,-18 0 2,36 0-2,-35 0 2,17 0-2,0 0 2,0 0-2,-17-18 2,52 18-3,-34-17 4,52-36-3,0 53 1,18-18-1,-18 0 3,35 1-4,36-36 3,-53 18-1,-1-1-1,1-17 1,17 0 0,-17 0 0,-18 36 1,53-18-2,-35-18 1,17 35 1,-34 0-2,-37 18 2,36-35-2,-17 0 2,35 35-1,-18-18 1,-35 18-3,-71-17 4,53 17-4,-17 0 4,-1 0-3,-17 0 1,35 0 0,-35 0 4,18 0-6,-1 0 1,-52 0 0,35 0 2,-35 0-2</inkml:trace>
    </iact:actionData>
  </iact:action>
  <iact:action type="add" startTime="24699">
    <iact:property name="dataType"/>
    <iact:actionData xml:id="d7">
      <inkml:trace xmlns:inkml="http://www.w3.org/2003/InkML" xml:id="stk7" contextRef="#ctx0" brushRef="#br0">3034 13441 0,'18'0'60,"-1"0"-41,18-18-12,-35 1 1,36 17-1,17 0 2,-18 0-2,35 0 2,19 0-2,-1 0 2,0 0-2,0 0 3,18 0-4,-18 0 3,-35 0-2,35 0 3,-17 0-4,-1 0 3,1 0-2,-18 0 2,70 0-2,-34 0 1,52 0 1,-18 0 1,142 0 4,-106 0-6,-71 0-1,-18 0 2,18 0-2,-52 0 2,34 0-1,1 0 1,-53 0-2,52 0 2,-17 0-2,-35 0 2,52 0-2,18 0 2,1 0-2,-1 0 0,18 0 1,-18 0 0,0 0 0,0 0 0,0 0 0,-17 0 0,-18 0 0,35 0 0,-35 0 0,35 0 1,-35 0-1,0 0-1,-18 0 2,1 0-1,34 0 0,-35 0 0,1 0 0,17 0 0,-36 0 7,1 0-5,-1 0 7,19 0-10,17 0 7,-18 17-6,-17-17 0,17 18 0,-17-18 9,-1 0-8,36 35 222,0-35-223,0 0 0,70 18 0,-34-18-1,52 0 1,17 0 0,-34 0-1,-36 0 2,-70 0-1,17 0 8</inkml:trace>
    </iact:actionData>
  </iact:action>
  <iact:action type="add" startTime="28933">
    <iact:property name="dataType"/>
    <iact:actionData xml:id="d8">
      <inkml:trace xmlns:inkml="http://www.w3.org/2003/InkML" xml:id="stk8" contextRef="#ctx0" brushRef="#br0">8237 15240 0,'-17'-18'44,"52"18"-19,-17 0-16,17 0-1,0 0-1,18 0 2,0 0-1,0 0 0,17 0 0,1 0 0,0 0 1,-18 0-2,17 0 2,1 0-3,-54 0 3,36 0-1,0 0 1,-18 0-2,1 0 2,34 0-2,-35 0 1,1 0 1,34 0-3,-52 0 3,35 0-2,17 0 1,-34 0 0,17 0 0,17 0 1,-52 0-1,35 0-1,0 0 2,17 0-2,1 0 2,-1 0-2,19 0 3,-19 0-3,-17 0 1,0 0-1,17 0 2,1 0-1,-18 0 0,35 0-1,-35 0 2,18 0-2,-1 0 1,-35 0 0,36 0 1,17 0-2,-17 0 1,-1 0 1,-34 0-2,34 0 2,18 0-1,-17 0 0,-18 0-1,0 0 1,17 0 0,1 0 1,-54 0-1,72 0 1,-36 0-3,35 0 4,-71 0-4,72 0 3,-36 0-2,-1 0 2,19 0-2,-36 0 2,36 0-1,-18 0-1,-18 0 1,36 0 0,-19 0 0,1 0 1,18 0-1,0 0-1,-19 0 1,1 0 0,36 0 1,-37 0-2,1 0 1,0 0 0,0 0 1,0 0-2,-18 0 2,36 0-2,-18 0 3,17 0-4,-17 0 4,0 0-4,0 0 3,0 0-2,18 0 1,-18 0 0,-1 0 1,19 0-2,0 0 1,17 0 0,0 0 0,35 0 0,-34 0 0,-1 0 0,0 0 0,18 0 0,-18 0 0,18 0 0,0 0 0,-18 0 1,0 0-2,0 0 3,1 0-5,-1 0 5,18 0-3,-1 0 3,19 0-4,-54 0 3,72 0-2,-90 0 2,72 0-2,-36 0 4,36 0-6,-19 0 3,19 0 0,17 0 0,-18 0 0,36 0 0,-71 0 0,54 0 0,16 0 0,19 0-1,-36 0 2,35 0-2,-17 0 3,-53 0-3,70 0 2,-17 0-2,17 0 4,-35 0-5,36 0 3,-54 0-2,18 0 1,18 0-1,-18 0 3,18 0-4,-53 0 3,53 0-1,17 0 0,-53 0 0,19 0 0,-1 0 0,17 0 1,-17 0-2,18 0 1,-53 0 0,70 0-1,1 0 2,17 0-2,-53 0 2,35 0-2,-35 0 3,18 0-4,-35 0 4,-18 0-4,52 0 2,-70 0 0,1 0 1,-1 0-2,35 0 2,1 0-2,-36 0 1,53 0 0,18 0 0,-71 0 0,53 0 0,18 0 1,17 0-2,1 0 2,-36 0-1,18 0 0,-54 0-1,1 0 3,-18 0-3,18 0 2,0 0-2,-18 0 2,36 0-3,-36 0 4,-35 0-3,35 0 2,18 0-3,-53 0 2,35 0 2,-17 0-3,17 0 1,-35 0-1,70 0 1,-17 0 0,-18 0 0,0 0 0,-17 0 0,17 0 0,18 0-1,-18 0 2,-17 0-1,-1 0 0,18 0 1,-17 0-1,-36 0 0,53 0-1,-35 0 2,18 0-2,-18 0 2,35 0-3,-17 0 5,-18-35-5,17 35 2,1-18 0,-18 18-1,35-17 2,-35 17-1,17-18 0,1 18 0,-54 0 0,36 0 0,0 0 0,0 0 0,35 0 0,-17 0 0,17 0 1,0 0-2,1 0 2,16 0-2,-16 0 3,-1 0-4,0 0 2,35 0 0,-52 0 2,17 0-5,0-35 4,-17 35-1,-1 0 0,19 0 0,-1 0 0,-18 0 0,-17 0 2,18 0-4,-1 0 2,-52 0 0,53-18 0,-18 18 1,-36 0-1,36-17 0,-18 17-1,36 0 2,17-18-2,0 18 1,36 0 0,-36 0 1,35-35-3,1 17 4,-1 0-3,-34 18 2,16-35-2,-16 35 1,-36-18-1,-18 18 2,-18 0-2,1-17 3</inkml:trace>
    </iact:actionData>
  </iact:action>
  <iact:action type="add" startTime="50278">
    <iact:property name="dataType"/>
    <iact:actionData xml:id="d9">
      <inkml:trace xmlns:inkml="http://www.w3.org/2003/InkML" xml:id="stk9" contextRef="#ctx0" brushRef="#br0">10195 8978 0,'-17'0'38,"-1"0"-6,-17 0-23,17 0-1,0 0-1,1 0 1,-1 0 1,1 0-1,-1-17 0,0 17 0,-17 0 0,0-18 0,-1-17 1,1-1-2,-18 19 3,18-19-5,17 19 5,-17-18-4,0-1 4,-18 1-4,35 0 2,-17 17 0,0-35 1,-1 18-2,19 17 1,17 1 0,-18-1 0,0 0 1,-17-17-1,35 17-1,0-17 1,-17 17 1,17-34-2,-36-1 2,19 0-2,-1-18 2,18 54-1,-18-54 1,-17 0-2,35 36 2,0-35-2,0 17 2,-18 0-2,18 0 2,0 35-3,0-35 4,0 18-3,0 17 1,0 1-1,0-1 1,0 0 0,18-17 0,0 18 0,17-19 8,-17 19-7,17-19 6,0 1-5,-35 17-4,35 18 3,1 0-2,17-17 9,0 17 0,-1-36-7,-16 36-2,34 0 2,-17 0-2,0 0 1,18 0 0,17 0 1,0 0-2,36 0 1,-1 0 0,-52 0 0,17 0 1,-35 0-2,-18 0 2,18 0-2,-35 18 26,17-18-9,-18 35-6,1-17-13,0 0 6,-1-1-5,1 1 3,0 0-3,-1 17 1,19 0 1,-36-17 0,17-1 0,1 1 0,-18 0 0,17 17 0,1 0 1,0 18 7,-18-18-8,17 1 0,-17-1 0,0 18 1,0-35-1,0 52 0,0 1-1,0-18 2,0 0-2,0-1 3,0 1-4,0-17 4,0 17-3,0-36 3,0 36-4,0-18 3,0 1 5,0-19-6,0 36 8,0-35-8,0-1 0,0 19 0,0-1 0,0 0 0,0-17 0,-35 35 0,35-35 0,-18-18 0,-17 35 1,18-18-2,-19 19 2,-17-19-2,0 1 3,1-18-4,-1 18 4,0-1-4,17-17 4,36 18-4,-35-18 10,17 18 113,1-1-58,-1 1-46,18-1-10,-17-17-6,-19 18 14,36 0 18,-17-18 63</inkml:trace>
    </iact:actionData>
  </iact:action>
  <iact:action type="add" startTime="58106">
    <iact:property name="dataType"/>
    <iact:actionData xml:id="d10">
      <inkml:trace xmlns:inkml="http://www.w3.org/2003/InkML" xml:id="stk10" contextRef="#ctx0" brushRef="#br0">10495 8925 0,'-35'18'91,"0"-18"-77,-1 18-6,19-18 5,-1 0-4,0 0-2,-35 35 2,1-35 6,34 0 0,-35 0-6,-35 0 1,17 0-4,1 0 2,34 0 1,-34 0-2,52 0 1,1 0-1</inkml:trace>
    </iact:actionData>
  </iact:action>
  <iact:action type="add" startTime="59195">
    <iact:property name="dataType"/>
    <iact:actionData xml:id="d11">
      <inkml:trace xmlns:inkml="http://www.w3.org/2003/InkML" xml:id="stk11" contextRef="#ctx0" brushRef="#br0">7250 10513 0,'-18'17'5,"-17"19"4,17-19-2,-17-17 3,-1 18-4,19 0 3,-18-18-3,-1 17 3,19-17-2,-1 0 2,0 0 7,-17 0 16,0 0-25,-18 0 9,35 0-8,-52 0 1,-1 0-1,18-35 0,18 17 0,-53 1 0,35-1 0,0-17 2,18 17-4,17 18 19,0-18-3,18 1-13,-17 17-1,17-18 0,0-17-1,-18-18 2,18 18-2,0-1 2,0 1-2,0-18 2,0 0-1,0 0 0,0 1 0,0-19-1,0 36 2,0-54-1,0 54 0,0-35 0,0 34 8,0-17-8,18 53 0,17-70 2,-17 52-5,-1-17 12,19 0-9,-1-1-1,-18 1 2,36 0-1,-17-18 0,17 18 0,17-18 0,-52 35 0,-1 0-1,19 1 1,-19-1 0,19 1 1,-1-1-2,18 0 10,-36 18-9,36-17-1,-35-1 2,0 18-1,-1 0 2,1 0-4,0 0 10,17 0-4,18 0-7,-36 0 3,36 18-1,-17 17 2,-19-17-3,36 17 3,-35-18-1,-1 1-1,-17 0 1,53 17 0,-35-17 0,-18 17 0,18 18 1,-18-18-1,35-17 0,-35 35 2,18-18-3,-18 0 0,17 1 2,-17 16-3,0-34 4,0 35-3,0-18 3,0-17-4,0 35 2,0-18 0,0-17 1,0-1-2,0 36 1,-17-17 0,17-1 0,-18-35 0,18 53 0,0-18 8,-18 18-7,-17-18-1,35-17-1,-18 0 1,18-1 1,-17 18-2,17-17 10,-18 0 48,0-18-57,1 0-2</inkml:trace>
    </iact:actionData>
  </iact:action>
  <iact:action type="add" startTime="61147">
    <iact:property name="dataType"/>
    <iact:actionData xml:id="d12">
      <inkml:trace xmlns:inkml="http://www.w3.org/2003/InkML" xml:id="stk12" contextRef="#ctx0" brushRef="#br0">14746 10583 0,'-18'0'46,"1"0"-22,-1 0-14,1 18-2,-1-18 0,-53 0-1,1 0 1,-18 0 0,-1 0-1,1 0 1,18 0 0,17 0 1,0 0-2,0 0 2,35 0-2,1 0 1,-19 0-1,19 0 2,-1-35-2,0 17 2,1 0-2,-1-17 1,1 0 0,-1 17 2,0 1-4,1-19 3,-1 19-2,0-19 2,18 1-2,0 17 1,-35-17 1,35 0-1,-18 0 0,18 17 0,0-35 0,0 35 0,-17-17 0,17 18 0,0-19 0,0 19 0,0-1 1,0-17-3,0-1 11,0 19-8,0-36 8,0 18-2,0 17-8,17-17 3,1 17-4,17-35 11,-17 18-2,0 17-7,-1 1 0,1 17 0,-18-18 0,35-17 0,0 17 1,-17 0-2,17 1 2,36-19-2,-18 19 1,-18-1 0,0 1 1,1 17-2,-1-18 2,-17 18 24,-1 0-27,18 0 19,1 0-18,-1 0 9,-17 0-9,35 0 2,-36 0-2,36 0 10,0 18-9,18 17 9,-36-35-1,0 17-9,-17-17 25,-18 18-23,17-18 8,1 0-11,0 18 3,-18 17-2,17-35 2,1 18-1,0 17-1,-1 18 9,1-36-7,0 19-1,17-1 1,-35-17-3,17 35 3,19-1 8,-36-34-10,17-18 2,-17 18-1,18 17 0,-18-17 1,0-1 0,0 1-4,0 0 3,0 17-2,0 0 2,0 0 0,0 18 0,0-35 0,0 35 2,0-18-4,0 0 2,0 1 0,0-19 0,0 1 1,0 17-2,0-17 2,-18 0-2,1-1 2,-1 1-1,0-1 0,1 19 0,-1-36 0,1 17-1,-1-17 3,18 18-3,-18-18 9,1 0 1,-1 0-2,0 0-4,1 18 3</inkml:trace>
    </iact:actionData>
  </iact:action>
  <iact:action type="add" startTime="95571">
    <iact:property name="dataType"/>
    <iact:actionData xml:id="d13">
      <inkml:trace xmlns:inkml="http://www.w3.org/2003/InkML" xml:id="stk13" contextRef="#ctx0" brushRef="#br0">22666 12100 0,'0'18'7,"0"0"26,-18-18-26,1 0 8,-1 0-7,-17 0 0,17 0 1,0 17 0,-17 1-2,18-18 2,-1 0-3,-35 0 2,35 0 0,-52 0 1,-1 0-2,1 0 2,34 0-2,-34 0 3,-1 0-2,1 0 0,52 0-2,-35 0 4,18 0 6,0 0-10,17 0 2,-35-18 0,0 1 0,0-19 0,36 36 0,-54-17 0,18-1 1,0-17-2,18 17 1,0 0 0,-18 1 0,-35-36 0,35 35 0,-18 1 1,18-19-2,-17 19 2,52-1-2,-35 0 2,18 1-3,0-1 10,17 18-7,18-18-1,-18 18 0,-17-17-1,17 17 18,1 0-17,-1-18 9,0 1 6,1-19 10,17 19-24,0-1 12,0-17-11,0 17 5,0 0-8,0 1 2,0-1-2,0 1 1,17-36 0,-17 17 0,18-17 1,0 36-2,35-36 1,-53 35 1,0 1-2,17-19 2,1 19-1,0-1 0,-1 0 0,18-17-1,-17 35 2,0-18-1,17 1 1,0-1-3,-17 1 4,0-1-3,-1 0 2,1 18-3,-1 0 10,19-17-6,-36-1-3,35 18 2,-17-18-2,-1 18 1,1 0 0,0 0 1,34-35-3,-16 17 2,-1 18 0,18-17 0,18-1 0,-36 18 0,35-35 1,1 17-2,-36 1 3,36-1-3,-18 18 5,0-35-7,-36 35 4,18 0-3,18 0 4,-35 0-4,35 0 3,-18 0-2,1 0 3,-1 0-4,0 0 3,-17 0-2,17 0 1,-17 0 0,17 0 0,18 0 0,17 0 8,-52 0-8,53 0 0,-36 0 0,0 0 0,0 0 0,-17 0 0,0 0 0,-1 0 0,1 0 0,0 0 24,-1 0-22,54 0 4,-54 0-7,19 17 3,17 36-3,0-17 1,-36-36 0,36 35 0,-18-18 0,36 19 3,-36 17 9,0-53-16,-17 17 0,-18 1 13,35 17 8,-17-17-8,-18-1-10,0 1 3,0 0-4,18-1 1,-18 19 2,35 17 0,-17-36-3,-18 1 3,17 35-1,-17-36-1,18 19 1,-18-1 1,0-17-1,18-1-2,-18 1 3,0 0 8,0 17-10,0-18 10,0 1-9,0 0-1,0-1 1,0 1-1,0 17 11,0-17-9,0 35 6,0-36-7,-18 1 7,-17 35-8,35-35 1,0 17 0,-18-35 0,-35 35 0,53-17 0,-35 0 0,-1-1 1,19 1-1,-36-1 0,0 36 0,18-53 0,-18 18-1,18 0 3,-1-1-3,-17 1 2,36 0 7,-19-18-9,19 17 2,-18-17 14,-1 35-14,1-35 6,17 0-7,1 0 8,-19 0-8,1 18 0,-18-18 8,36 18-8</inkml:trace>
    </iact:actionData>
  </iact:action>
  <iact:action type="add" startTime="122595">
    <iact:property name="dataType"/>
    <iact:actionData xml:id="d14">
      <inkml:trace xmlns:inkml="http://www.w3.org/2003/InkML" xml:id="stk14" contextRef="#ctx0" brushRef="#br0">27076 15152 0,'-53'0'17,"35"0"-13,-35 0 3,18 0 1,0 0-2,17 0 4,-35-18-3,53 1 2,-35-1-1,17 18 1,18-35-2,-17 17 2,-19 0-2,19-35 2,17 0-3,-18 36 4,0-36-3,1 35 2,-1-17-1,0-18-1,1 18 2,17 17-2,-18-17-1,1-36 2,17 1 0,0 52 2,0-52-1,0-1-3,0 53 3,0-52-2,0 17 1,0 35 0,0-35 0,0 36 0,0-19 8,0 19-8,35-36 10,-18 18-12,1 17 3,35-17-2,-35-18 2,35 0-2,17 18 1,-17-18 0,0 17-1,53-34 2,-71 52-1,18 1 0,18-36-1,-54 35 4,54 0 5,-1-17-9,-17 35 0,-18 0 1,36 0 1,17 0-2,36 0 2,-1 0-3,18 0 4,0 0-3,71 0 3,0 0-4,-18 0 1,-18 0 2,1 0-1,34 0 0,-87 0 1,-1 0-2,-17 0 1,-35 0 0,-1 0 0,1 18 0,-18-1 0,17 36 1,1-35-2,34 70 1,-16-53 0,17 36 1,17 0-2,-17-19 2,0 19-3,-1-36 3,1 18-2,-70-18 2,17 18-2,-1-17 3,-34-19-3,0 1 2,-1 0-2,1-1 1,-18 1 0,18 17 0,-18 18 0,0-18 0,0 36 0,0-1 0,0 19 0,0-19 0,0 18 0,-36 1 0,19-37 1,17 19-2,-36-18 2,19-35-2,-1-1 1,1 19 0,-19-19 18,-34-17-10,17 0-9,-18 0 1,-70 0-2,0 0 5,-71 0-6,1 0 5,70 0-4,-36 18 3,54 17 0,-36 0-2,88-35 2,-17 0-2,35 0 0,-17 0 1,34 0 1,1 0-1,18 0 0,-54 0 0,18 0 8,35 0-7,-35 0-3,36 0 4,-1 0-3,-35 0 2,36 0 6,-19 0-7,19 0-1,-1 0 2,-17 18-1,0-18 0,17 0 0,-17 18 1,17-18-2,-17 0 1,-18 17 0,18-17 0,17 0 1,-53 0-1,18 36-1,-35-36 2,53 0-2,-53 0 2,-18 0-1,-35 0-1,17 0 1,-17 0 1,-18 0-2,18 0 3,-70 0-4,87-18 2,1 0 0,70 18 0,0 0 0,18 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04:36:4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214">
    <iact:property name="dataType"/>
    <iact:actionData xml:id="d0">
      <inkml:trace xmlns:inkml="http://www.w3.org/2003/InkML" xml:id="stk0" contextRef="#ctx0" brushRef="#br0">19808 8184 0,'0'-17'146,"18"17"-130,0 0 7,-1 0 0,-17 17 362,18-17-275,0 0-94,-1 0 40,1-17-40,-36 17 257,-17 0-257,17 0-8,1 35 0,-1 0 7,18 1-6,-18-19-2,18 1 10,0 0 8,0-1 86,18-17-80,-18-17-22,35-19-3,-35 19 3,0-1-2,0 0 1,18-35 0,-18 36 17,0-18-9</inkml:trace>
    </iact:actionData>
  </iact:action>
  <iact:action type="add" startTime="53559">
    <iact:property name="dataType"/>
    <iact:actionData xml:id="d1">
      <inkml:trace xmlns:inkml="http://www.w3.org/2003/InkML" xml:id="stk1" contextRef="#ctx0" brushRef="#br0">19121 8396 0,'70'0'102,"1"0"-94,17 0 1,35 0-2,-17 0 4,18 0-5,34 0 3,-17 0-3,-17 0 3,-36 0-2,0 0 3,1 0-4,-19 0 4,-17 0-4,-35 0 2,17 0-1,-17 0 2,-1 0-2,1 0 2,17 0-2,-17 0 1,35 0 0,0 0 0,-18 0-1,35 0 2,19 18-1,-1-18 0,-18 0 0,54 53 0,-89-36 0,36-17 0,-54 0 1,1 0-1,0 0 105,-1 0-33,1 0-72,17 0 2,-17 0-4,17 0 18</inkml:trace>
    </iact:actionData>
  </iact:action>
  <iact:action type="add" startTime="54816">
    <iact:property name="dataType"/>
    <iact:actionData xml:id="d2">
      <inkml:trace xmlns:inkml="http://www.w3.org/2003/InkML" xml:id="stk2" contextRef="#ctx0" brushRef="#br0">19844 8184 0,'0'-17'317,"17"17"-284,1 0-16,0 0 111,17 0-105,0 0-14,0 0-1,1 0 1,17 0-1,-36 0-1,19 0 3,-72 0 203,19 17-203,-1-17-4,0 0 4,1 18-2,-1-18 15,0 18-16,1-18 58,-18 17-47,17-17 13,-17 18-16,88-18 161,17 0-168,-52 0-1,35 0 1,-18 0 0,-17 18 120,-18-1-79,-18-17-41,0 0-1,1 18 2,-19-18 6,19 18-5,-19-18 20,19 17-21</inkml:trace>
    </iact:actionData>
  </iact:action>
  <iact:action type="add" startTime="58882">
    <iact:property name="dataType"/>
    <iact:actionData xml:id="d3">
      <inkml:trace xmlns:inkml="http://www.w3.org/2003/InkML" xml:id="stk3" contextRef="#ctx0" brushRef="#br0">9966 10054 0,'18'0'27,"-1"0"-24,1 0 5,0 0 9,-1 0-8,1-17-2,17 17 1,18 0 7,35 0-7,0 0 2,36 0-4,70 0 2,18 0 0,-1 0 1,71 0-3,-17 0 5,53 0-5,-54 0 3,1 0-2,-54 0 1,-17 0-1,-88 0 3,-18 0-4,-70 0 12</inkml:trace>
    </iact:actionData>
  </iact:action>
  <iact:action type="add" startTime="60229">
    <iact:property name="dataType"/>
    <iact:actionData xml:id="d4">
      <inkml:trace xmlns:inkml="http://www.w3.org/2003/InkML" xml:id="stk4" contextRef="#ctx0" brushRef="#br0">16651 9825 0,'53'0'5,"18"0"2,17 0 2,0 17 0,0-17-1,18 18 1,-18 17-3,36-35 1,-19 18 2,-16-18-1,-19 0-1,18 0 2,-35 0-3,18 0 3,17 0-2,0 0 1,0 0 0,1 0 0,17 0-1,-18 0 4,35 0-6,-17 0 5,17 0-3,36 0 3,-18 0-4,-52 0 3,-1 0-2,-18 0 2,-34 0-2,-1 0 2,-18 0-2</inkml:trace>
    </iact:actionData>
  </iact:action>
  <iact:action type="add" startTime="62099">
    <iact:property name="dataType"/>
    <iact:actionData xml:id="d5">
      <inkml:trace xmlns:inkml="http://www.w3.org/2003/InkML" xml:id="stk5" contextRef="#ctx0" brushRef="#br0">19685 9984 0,'0'17'5,"18"-17"6,-1 0-3,54 0-1,-1-17 1,-17 17-1,18 0 1,52-18 1,1-17-2,-36 35 1,35-36-1,-34 36 3,16-17-3,-16 17 1,-1 0 0,-18 0 1,36 0 10,-35 0-12,-1 0 1,-34 0-2,34 0 5,18 0-4,1 0 1,-1 0-1,0 0 1,18 0-1,0 0 4,-1 0-3,1 0 0,18 0-1,-36 0-1,0 0 1,18 0 3,-18 0-2,-35 0-1,18-18 3,35-17-3,-36 17 0,1 18 2,-18 0-1,-1 0 0,1 0 3,-35 0-5,35 0 4,17 0-3,-52 0 1,35 0-2,18 0 2,-36 0-1,53 0 2,-35 0-1,0 0 4,0 0-7,17 0 1,-34 0 5,-19 0-8,1 0 5,0 0 7,17 0 139,0 0-147,18 0 1,-18 0 1,36 0 0,-1 0-3,-52 0 3,70 0-2,-35 0 1,-35 0 0,17 0-1,-17 0 10</inkml:trace>
    </iact:actionData>
  </iact:action>
  <iact:action type="add" startTime="70303">
    <iact:property name="dataType"/>
    <iact:actionData xml:id="d6">
      <inkml:trace xmlns:inkml="http://www.w3.org/2003/InkML" xml:id="stk6" contextRef="#ctx0" brushRef="#br0">4974 12224 0,'35'-18'200,"1"0"-169,-19 18-21,36 0 5,-17 0-6,16 0-3,19 0 2,17 0 0,0 0 0,1 0 0,34 0 0,53 0 0,1 0 2,35 0-4,17 0 2,53 0 0,-17 0 1,-1 0-1,-17 0 0,0 0-1,0 0 3,-18 0-3,-17 0 0,-18 0 1,-35 0 1,-71 0-2,0 0 2,-35 0-1,-35 0 16,17 0-15,-17-17 21,-1 17-6,1 0-9,0 0-6,-1-18 1,18 18 15,-17 0-20,35 0 21,-18 0-18,36-35-2,35 35 2,-18-35 0,0 35 0,36-18 0,-54 0 0,18 18-1</inkml:trace>
    </iact:actionData>
  </iact:action>
  <iact:action type="add" startTime="71952">
    <iact:property name="dataType"/>
    <iact:actionData xml:id="d7">
      <inkml:trace xmlns:inkml="http://www.w3.org/2003/InkML" xml:id="stk7" contextRef="#ctx0" brushRef="#br0">20144 9155 0,'-18'0'13,"0"0"4,1 0 407</inkml:trace>
    </iact:actionData>
  </iact:action>
  <iact:action type="add" startTime="72976">
    <iact:property name="dataType"/>
    <iact:actionData xml:id="d8">
      <inkml:trace xmlns:inkml="http://www.w3.org/2003/InkML" xml:id="stk8" contextRef="#ctx0" brushRef="#br0">20055 9931 0,'-17'0'6,"17"17"18,-18-17-17,0 0 10,-17 0-9,18 0 0,-1 0-1,-35 0 2,18 0-1,-1 0 1,1 0 0,-35-17-2,-36-19 9,71 19 1,17-1-7,0 0 4,-17-17-7,17 18 9,1-1-6,17 0-3,-18-17 1,0 17 1,1 18-4,17-17 3,0-1-1,-18 0 1,-17-17 9,35 18-10,0-1 2,0 0 7,0 1-8,0-1 0,0 0-1,0-17 2,0 0-2,0-36 2,0 54-2,0-36 3,0 35-3,0-17 3,0 17-5,0 0 13,0-34-4,17 34 4,36-17-2,-35 17-8,-18 0-1,53 18 1,-35 0 0,35-17-1,-1-19 2,1 36-2,0-17 2,0-1-1,35 1 1,-17 17-2,17 0 1,71-53-1,-71 35 2,71 18-2,-36-18 3,18 18-4,36 0 4,-36 0-4,18 0 3,-36-17-1,54-36-1,-72 35 1,1 18 0,0-17 1,-35 17-1,-19-18-1,1 18 2,36 0-2,-19 0 2,18 0-1,36 0 0,-36 0 0,18 0-1,53 0 3,-36 0-3,53 18 2,-52-18-3,-1 52 3,36-34-1,18 88 1,-54-88-3,71 70 4,124 35 9,-230-105-13,0-1-2,-35 19 5,-18-36 7,-17 0-8,-18 17 16,0 19-15,0-19-1,0 36 0,0-35 0,-18 35-1,0-18 2,-17 18-1,0-18 3,-53 71 6,17-53-13,-88 0 4,18 17 0,-70-34 1,52 17-3,-53-36 3,53 1-1,18 17 0,-17-35-1,52 0 1,35 0 1,-35 0-1,53 0 0,-17 0 0,17-17 0,0-36-1,-35-18 2</inkml:trace>
    </iact:actionData>
  </iact:action>
  <iact:action type="add" startTime="74894">
    <iact:property name="dataType"/>
    <iact:actionData xml:id="d9">
      <inkml:trace xmlns:inkml="http://www.w3.org/2003/InkML" xml:id="stk9" contextRef="#ctx0" brushRef="#br0">17992 8484 0,'0'-17'7,"0"34"-6,0-52 10,0-18 3,0 35 11,0-17-19,0 18 21,0-1-21,0 0 2,0-17 0,17 17 0,19-35 9,-19 36-9,-17-1-1,18-17 1,-1 17 0,19 1 0,-36-19 0,35 1 0,0 0 0,1 17 0,-1-17 0,-17 0 0,34-1 0,19-17 1,-18 18-2,35-18 3,-35 36-4,18-1 4,-1-17-4,1 17 3,-1 0-2,1 18 3,-18 0-4,0-17 2,17 17 0,1 0-1,17 0 2,-35 0-1,35 0-1,0 0 2,18 0-1,-18 0 3,53 0-5,-35-36 1,18 36 1,-36 0 0,88 0 1,-88 0-2,36 0 2,-18 0-2,53 0 2,-36 0-2,0 0 4,1 18-6,-18-18 5,0 18-4,-1 35 3,-52-53-2,18 17 2,-18 1-2,-18-18 2,0 35 6,1-17-5,-19-1-4,1-17 2,0 0 0,-1 0 0,54 36 0,-54-19 1,1 1-2,0 0 2,35-1-1,-18 1 0,-17 0-1,-18-1 3,35 1-4,-18-1 4,1 1-4,0 17 9,-1-17-6,1 0-1,-18-1 1,0 1-2,18 0 1,-18-1 0,0 1 0,0 0 0,17-1 0,-17 18 0,0-17 0,0 0 9,0 35-9,-35-53-1,-36 0 2,36 17-2,-53 1 2,17-18-2,-52 53 2,-1-53-2,-17 0 3,0 0-4,-35 0 4,52 0-4,-87 0 3,70 0-3,-36 0 4,18 0-3,18 0 1,0 0 0,18 0 0,-36 0-1,71 0 2,0 0-1,-1 0 0,1 0 1,35 0-2,-88 0 2,35 0-2,-52 0 3,69 0-5,-69-18 6,34 1-5,18 17 3,1-18-2,-19-17 1,36 17 0,-18-17 2,35 35-5,-17-18 5,53 18-4,0 0 4,17 0-4,0 0 2,-17 0 225</inkml:trace>
    </iact:actionData>
  </iact:action>
  <iact:action type="add" startTime="86079">
    <iact:property name="dataType"/>
    <iact:actionData xml:id="d10">
      <inkml:trace xmlns:inkml="http://www.w3.org/2003/InkML" xml:id="stk10" contextRef="#ctx0" brushRef="#br0">19667 11571 0,'18'0'45,"17"-18"-36,1 18 1,-19 0-3,18 0 1,-17-17-1,17 17 1,1 0-1,17 0 3,-1 0-3,1 0 2,0 0-3,36 0 4,16 0-3,-16 0 2,-1 0-2,0 0 2,0 0-2,36 0 2,-36 0-2,0 0 3,0 0-2,-17 0 2,17 0-4,-18 0 1,1 0 0,-53 0 3,35 0-4,-18 0 2,-17 0-1,17 0 1,35 0 8,-17 0 0,-17 0-8,34 0 0,1 0 1,17 0-1,-18 0 0,19 0-1,-1 0 2,-35 0-2,17 0 3,36 0-4,-53 0 4,18 0-4,17 0 3,-18 0-2,-17 0 2,18 0-1,35 0 0,35 0 0,-18 0 0,1 0-2,-18 0 3,70 0-1,-53 0 0,1 0 0,-36 0 0,0 0 1,0 0-2,18 0 2,-53 0-2,35 0 3,-35 0-3,35 0 2,-52 0-2,-1 0 1,0 0-1,-17 0 2,0 0-2</inkml:trace>
    </iact:actionData>
  </iact:action>
  <iact:action type="add" startTime="95462">
    <iact:property name="dataType"/>
    <iact:actionData xml:id="d11">
      <inkml:trace xmlns:inkml="http://www.w3.org/2003/InkML" xml:id="stk11" contextRef="#ctx0" brushRef="#br0">20232 12859 0,'-35'-18'5,"-18"0"2,0 1 7,35-1-5,-35 1-1,35-1 1,1 18-3,-1 0 4,1-18 6,-1 1 30,18-1-30,-18 18-8,18-18 9,0 1 0,0-1-11,0 0 3,0 1 8,0-18-2,0 17-8,0 0 9,0-17-8,0 17 0,0 1 1,0-1-2,0 0 3,0-17-5,0 17 5,0-17-2,0 18 2,0-1-3,0-17 0,18 17 3,17-35-5,-35 35 5,53-52-4,-35 70 4,-18-35-4,17-1 3,19 19-1,-19-19 1,1 19 8,0-1-1,17-17-11,0 0 21,0-1-19,-35 19 2,18 17-3,0 0 2,-1-18 0,36 18 1,-17-35-1,52 35-1,-18-18 1,18-17 0,-17 35 1,53-18-1,-54-17 0,18 17 0,18 1 0,-18-36-1,0 53 3,-35-18-4,36 18 2,-19-18-1,1 18 4,-18 0-3,17 0 0,-17 0-1,18 0 4,-18 0-4,-1 0 1,1 0-2,-35 0 1,53 0 1,-1 0 1,1 0-2,35 0 2,-18 0-1,35 0-1,-35 0 2,36 0-1,-36 0 1,0 0-2,-17 0 0,-1 0 1,-52 0 1,17 0 0,1 0 6,-1 0-6,0 0-3,18 0 3,-18 0-2,1 0 2,-1 0-2,18 0 2,-18 0-2,0 18 2,-17 0-2,35-1 10,-35-17-10,-18 36 2,17-19-1,1-17 0,-1 18 0,-17 35 1,18-53-2,17 35 3,-17 18-4,0-35 3,-18-1-1,0 19 0,17 17-2,-17-36 4,18 36-3,0-35 1,-18 35 0,0-36 0,0 36-1,0-18 2,0 1-1,0 34-1,0-34 2,0-1-2,0 0 1,-18 18 0,18-18 0,-18 18 0,-35 0 1,36 18-1,17-36 0,-36 0-1,19-17 2,-18 35-2,-1-36 9,1 19 1,17-19-2,1 1 1,-19 17-8,19-35 16,-18 18-16,17-18 0,-17 18 0,-18-18 0,0 35 0,0-35 0,0 17 0,-35 1 1,35-18-3,0 0 4,-53 18-3,71-18 3,-36 35-4,18-35 3,-35 0-2,18 0 3,17 0-4,-18 0 5,1 0-6,-19 0 5,1 0-4,18 0 3,-19 0-2,1 0 1,0 0 0,-35 0 0,52 0 0,-35 0 0,36 0 1,-19 0-2,1 0 2,18 0-2,-1 0 2,1 0-2,17 0 2,-18 0-2,36 0 3,0 0-4,-18 0 4,35 0 6,0 0-9,-17 0 170,0 0-169,-1 0-1,-34 0 2,35 0-2,-1 0 2,1 0-2,17 0 210,-17-18-210,-35 1 1,-1-19 2,1 19-3,-1-1 0,-17 18 2,35-17-3,35 17 2,1 0-1,-1-18 1,18 0 1035</inkml:trace>
    </iact:actionData>
  </iact:action>
  <iact:action type="add" startTime="99804">
    <iact:property name="dataType"/>
    <iact:actionData xml:id="d12">
      <inkml:trace xmlns:inkml="http://www.w3.org/2003/InkML" xml:id="stk12" contextRef="#ctx0" brushRef="#br0">30797 13088 0,'18'0'163,"159"0"-158,-19 18 3,72 35 0,34-36-1,-52-17 2,-1 0-1,-34 0 0,-124 0 0,-36 0 1,-52 0 54,0 0-55,17 0 0,1 0 0,-1 0-1,18 18 2,-35-18 207,17 0-210,-35 0 2,0 0 0</inkml:trace>
    </iact:actionData>
  </iact:action>
  <iact:action type="add" startTime="118548">
    <iact:property name="dataType"/>
    <iact:actionData xml:id="d13">
      <inkml:trace xmlns:inkml="http://www.w3.org/2003/InkML" xml:id="stk13" contextRef="#ctx0" brushRef="#br0">4921 14570 0,'36'0'263,"-19"0"-252,36 0-5,-35 0 4,35 0-4,-36-18 3,1 18-2,17 0 5,0-18-1,1 18 5,-19 0-7,1 0 9,17 0-17,1 0 3,16 0 4,1 0 0,0 0 1,18 0-2,-18 0 3,-18 0-3,36 0 2,-36 0-2,18 0 1,0 0-1,-36 0 3,36 0-5,-17 0 6,52 36-5,-53-36 3,0 0-2,18 0 1,18 0 0,-54 0 0,36 0 0,36 0 0,-54 0 0,18 0 0,0 0 0,17 0 0,-17 0 0,18 0 0,-1 0 0,-52 0 0,0 0 0,17 0 0,-18 0 1,1 0 8,17 0-11,1 0 19,-19 0-18,19 0 2,16 0-2,-34 0 1,53 0 0,-36 0 1,53 0-2,-35 0 5,35 0-6,-17 0-1,35 0 4,-36 0-1,36 0 1,-35 0-2,17 0 2,0 0-1,0 0 0,18 0-1,-53 0 3,35 0-4,0 0 3,-17 0-2,-1 0 2,19 0-2,-1 0 2,-18 0-2,36 0 1,-18 0 0,71 0 1,-18 0-2,-53 0 1,36 0 1,52 0-2,-88 0 1,36 0 0,-36 0 0,0 0 1,18 0-1,-53 0-1,35 0 2,-52 0-1,34 0-1,-17 0 2,0 0-1,18 0-1,-36 0 3,35 0-4,-17 0 4,18 0-4,-18 0 4,17 0-4,18 0 3,-35 0-2,36 0 1,16 0-1,-34 0 2,17 0 0,0 0-3,1 0 3,-19 0-1,18 0 0,-35 0 0,-35 0 1,35 0-2,-18 0 2,0 0 39</inkml:trace>
    </iact:actionData>
  </iact:action>
  <iact:action type="add" startTime="126640">
    <iact:property name="dataType"/>
    <iact:actionData xml:id="d14">
      <inkml:trace xmlns:inkml="http://www.w3.org/2003/InkML" xml:id="stk14" contextRef="#ctx0" brushRef="#br0">19544 14499 0,'18'0'19,"17"0"-7,18 0-2,0 0-3,17 0-1,71 0 3,-17 0-2,52 0 1,18 0-1,18 0 2,70 0 0,-17 0-1,35 0 0,17 0 0,-52 0 0,-1 0 0,18 0 0,-17 0 1,-18 0-2,-18 0 2,-52 0-2,34 0 3,-34 0-4,-36 0 4,0 0-4,-18 0 3,-70 0-3,18 0 2,-36 0 0,0 0 1,36 0-2,-36 0 2,18 0-2,0 0 1,-35 0 1,17 0-2,-17 0 10,35 0 103</inkml:trace>
    </iact:actionData>
  </iact:action>
  <iact:action type="add" startTime="127514">
    <iact:property name="dataType"/>
    <iact:actionData xml:id="d15">
      <inkml:trace xmlns:inkml="http://www.w3.org/2003/InkML" xml:id="stk15" contextRef="#ctx0" brushRef="#br0">26511 14411 0,'300'0'5,"106"0"-1,70 0 2,71 0 0,-71 0 2,0 0-1,-105 0 1,-54-18 0,248-52 10,-407 34-12,-52 36 3,-53-17-1,-18 17 0,-17 0 16,17 0 1,1 0 255,17 0-271,17 0 16,-52 0-23,35 0 1,17 0 4,-52 0 10</inkml:trace>
    </iact:actionData>
  </iact:action>
  <iact:action type="add" startTime="137791">
    <iact:property name="dataType"/>
    <iact:actionData xml:id="d16">
      <inkml:trace xmlns:inkml="http://www.w3.org/2003/InkML" xml:id="stk16" contextRef="#ctx0" brushRef="#br0">14111 17357 0,'35'0'55,"36"0"-48,-36 0 1,36 0 0,17 0 0,0 0 0,36 0 0,-36 0 1,88 0-3,-52 0 3,-1 0-2,18 0 1,-17 0 1,-36 0 0,0 0-3,-17 0 4,17 0-1,0 0-3,0 0 1,0 0 2,1 0-2,16 0 2,-16 0-2,34 0 0,-35 0 1,36 0 1,-18 0 0,52 0-1,-52 0-1,18 0 1,52 0 1,-52 0-1,-1 0 0,1 0 0,-36 0 0,53 0 0,-53 0 1,35 0-2,-52 0 2,17 0-3,0 0 5,1 0-5,-36 0 2,35 0-1,-18 0 2,18 0-2,1 0 3,-1 0-3,0 0 3,0 0-5,36 0 3,-1 0 0,18 0 0,-17 0 0,-1 0 1,18 0-1,-52 0 0,-1 0 0,-35 0 0,0 0 0,-36 0 0</inkml:trace>
    </iact:actionData>
  </iact:action>
  <iact:action type="add" startTime="139342">
    <iact:property name="dataType"/>
    <iact:actionData xml:id="d17">
      <inkml:trace xmlns:inkml="http://www.w3.org/2003/InkML" xml:id="stk17" contextRef="#ctx0" brushRef="#br0">14093 16334 0,'18'-18'62,"53"18"-53,17 0 0,0 0-2,0 0 2,71 0-2,17 0 2,18 0-2,18 0 2,0 0-2,-18 0 2,17 0-2,-34 0 2,-1 0-1,-17 0-1,-53 0 2,53-35-2,-36 17 1,0-17 0,1 35 0,-1-18-1,-34-17 2,34 35-1,1-18 2,-1-17-4,1 35 1,-1-18 1,0 1 0,-17-19 0,-53 36 1,18 0-2,17-35 2,-35 35-2,17-18 3,19 18-3,-19-17 3,18 17-4,-17-18 1,-36 18 2,36-35-1,-1 35 0,1-18 0,-18 1 0,0-1 0,-53 0 0,70 1 0,-17-1 8,-18 0-7,1-17-2,17 0 2,0-18-3,-1 18 4,1-36-3,-17 18 3,17-17-4,-18-1 4,0 1-3,-17 17 1,-1-18 0,-17 1 1,0 34-1,0-34-1,0 52 0,0-35 1,-35 18-1,35 17 1,-70 1 0,-1-19 0,18 19 0,-35-19 0,53 36 1,17-17-1,-35-1 0,0 0-1,36 18 2,-54-35-2,18 18 2,-17 17-2,-19-18 1,1 0-1,-18-17 2,-17 0-2,-18 35 1,17-18 0,-35 0 0,-17 1 0,53-1 0,-89-17 1,36 17-2,-1 18 2,-34 0-1,87 0 0,1 0-1,-54 0 2,71 0-1,1 0 0,-1 0 0,-53 0 0,71 0 0,35 0 1,-53 0-1,-17 0 1,34 18-2,1-18 3,-35 18-3,17-18 2,18 0-2,-1 35 1,-16-18-1,16-17 1,19 36 0,17-36 2,-35 17-4,17 1 2,18 0 0,0-1-1,0 1 1,-17-18 0,-18 35 0,52-35 0,-34 0 1,-1 53-2,18-35 10,18-1-9,0 19-1,0-1 3,17-17-4,-17 17 3,17-18-2,-17 1 3,-18 35-3,53-18 2,0-17-3,-18 0 3,1 35-2,-1-36 1,0 36 8,18-35-7,0 17-2,0-17 1,0 35 0,0-36 1,0 1-1,0 17 1,0-17-2,0-1 2,18 19-2,0-1 2,34 0-2,-52-17 2,53 35-2,-17-18 2,-1 0-3,18 18 3,-36-53-1,1 18 0,17 17-1,1 0 2,-1-17 8,-35 0-10,0-1 0,18 1 1,-18 17 9,17-17-10,18 17 2,-35-17-2,18 17 1,0-17 10,17-1-11,-17 1 3,-18 0 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04:39:25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12">
    <iact:property name="dataType"/>
    <iact:actionData xml:id="d0">
      <inkml:trace xmlns:inkml="http://www.w3.org/2003/InkML" xml:id="stk0" contextRef="#ctx0" brushRef="#br0">4092 5062 0,'18'0'65,"-1"0"-59,1 0 3,17 0-3,18 0 5,106 0 6,-35 0-10,17 36 1,17-36-1,36 0 1,89 70-1,-54-70 2,36 0-1,-36 0 2,-17 0-3,-18 0 1,-71 0-4,-35 0 5,-17 0-1,-36 0 0,-17 0-1,-1 0 2,1-17 7,0 17 33,-1 0-42,1 0 1,0 0 1,34 0-2,19 0 2,-53 0-2,52 0 2,-35 0-2,1-18 3,-1 18-5,0 0 5,-17-18-4,0 18 4</inkml:trace>
    </iact:actionData>
  </iact:action>
  <iact:action type="add" startTime="9959">
    <iact:property name="dataType"/>
    <iact:actionData xml:id="d1">
      <inkml:trace xmlns:inkml="http://www.w3.org/2003/InkML" xml:id="stk1" contextRef="#ctx0" brushRef="#br0">20585 5045 0,'35'0'108,"0"0"-99,0 0 0,1 0-2,-19 0 2,19 0-2,17 0 2,-18 0-2,35 0 2,-34 0-2,17 0 3,17 0-4,-35 0 4,1 0-4,-1 0 3,18 0-2,-36 0 1,36 0 0,-17 0 0,-1 0 0,-17 0 0,17 0 1,0 0 0,-17 0-2,-1 0 0,19 0 2,-1 0-1,-17 0 0,17 0 0,0 0 0,36 0 0,-18 0 1,0 0-1,-1 0 0,-16 0-1,17 0 1,-18 0-1,18 0 2,17 0-2,-34 0 10,-1 0-10,36 0 1,-36 0 0,18 0 9,-36 0-10,36 0 2,-17 0-1,16 0-1,19 0 2,0 0-1,-18 0 0,35 0 0,-35 0 1,35 0-2,0 0 2,18 0-3,-18 0 5,-17 0-5,-18 0 2,-1 0-1,1 0 3,-35 0-4,53 0 3,-19 0-1,-34 0-1,35 0 1,-35 0 1,35 0-2,-1 0 2,-16 0-1,-1 0 0,18 0 0,-35 0-2,52 0 3,-17 0-1,-18 0 3,36 0-7,17 0 6,0 0-3,0 0 2,36 0-2,-36 0 3,71 0-4,-18 0 4,18 35-4,17-35 3,36 18-2,17-1 2,-17 36-2,-36-35 1,71 17 0,-35-35 0,-36 18 0,-17 17 0,-71-35 0,0 35 0,-17-35 1,-53 0-2,17 0 105,-18 0-95,1 0-9,0 0-1,17 0 7,-17 0-7,-1 0-2,19 18 9</inkml:trace>
    </iact:actionData>
  </iact:action>
  <iact:action type="add" startTime="12242">
    <iact:property name="dataType"/>
    <iact:actionData xml:id="d2">
      <inkml:trace xmlns:inkml="http://www.w3.org/2003/InkML" xml:id="stk2" contextRef="#ctx0" brushRef="#br0">15804 4921 0,'142'0'5,"16"0"3,36 0 0,36 0-1,69 0 2,-34 0-2,17 0 2,-17 18-3,-18-18 3,-53 0-2,-35 0 1,-71 0 1,-35 0-1,-36 0 80,19 0-63,-19 0 6,1 0-22,0 0-3,-1 0 3,1 0-1,35 0 0,17 0 0,-34 0 1,52 0-2,53 53 2,-53-53-2,53 17 1,-35-17-1,17 18 2,-87-18-2,-1 0 2,-17 0-2</inkml:trace>
    </iact:actionData>
  </iact:action>
  <iact:action type="add" startTime="18251">
    <iact:property name="dataType"/>
    <iact:actionData xml:id="d3">
      <inkml:trace xmlns:inkml="http://www.w3.org/2003/InkML" xml:id="stk3" contextRef="#ctx0" brushRef="#br0">26864 8590 0,'35'0'150,"18"0"-141,0 0-1,106 18 1,-36-18-3,1 17 3,35 36-2,-71-53 3,88 18-3,-88 0 1,36-1 0,-54-17 1,54 53-1,-71-53-1,53 18 0,-18-18 1,35 17 0,-52-17 0,17 0-1,-35 0 1,0 0 0,17 0 0,-34 0 1,-1 0-2,-17 0 2,-1 0-1,1 0 1,0 0 6,17 0-8,-18 0 2,1 0-1,35 0 0,-35 0 0,35 0 1,-18 0-2,0 0 1,0 0-1,18 0 2,-35 0-1,35 0 0,-18 0 0,18 0 0,0 0 0,0 0 0,17-17 0,-34 17 0,17 0 0,0-18 0,-1 18 0,19 0 0,0 0 1,34 0-3,19 0 4,-1 0-3,1 0 2,-18 0-2,-1 0 2,-16 0-2,-1 0 2,-18 0-2,-34 0 2,-19 0-2,1 0 10,17 0 6,18 0-14,0 0-1,35 0-1,53 18 0,-17-1 2,17 19-1,-18-36 1,-52 35-2,0-35 3</inkml:trace>
    </iact:actionData>
  </iact:action>
  <iact:action type="add" startTime="19932">
    <iact:property name="dataType"/>
    <iact:actionData xml:id="d4">
      <inkml:trace xmlns:inkml="http://www.w3.org/2003/InkML" xml:id="stk4" contextRef="#ctx0" brushRef="#br0">28081 5327 0,'0'70'70,"0"19"-60,0 69-1,0-34-1,0-18 0,0 17 1,0 54-2,0-54 1,0 1-2,18 52 2,17-53-2,-17 1 3,-18 35-2,0-54 2,0 19-2,0-36 2,0 36-1,0-54 1,0 1-2,0-18 1,0 0-1,0-1 1,0 1 0,0 0 1,0 0-2,0 0 2,0 0-1,0 0 0,17 35 0,1-17 0,-18-36 0,0 36 0,0-19 1,0 1-2,53 36 1,-53-54 0,17 71 0,-17-36 10,0-34-12,0 16 3,0 1-1,18-17-1,-18 17 0,0-18 2,35 35-1,-35-17 8,0-35-8,0 17 16,0-17 1,0 35-18,0 53 1,0 35 1,0 35-2,0 36 2,0-71-2,36-18 2,-36-17-2,35 18 4,-35-107-6,0 1 4,0 0-2,35-54 43,-35 1-43,0-18 0,0 0 1,0 36 0,0-36 1,0 35-1,0-17 9,0 17-11,-17 18 19,-1-18-18,0 18 3</inkml:trace>
    </iact:actionData>
  </iact:action>
  <iact:action type="add" startTime="21612">
    <iact:property name="dataType"/>
    <iact:actionData xml:id="d5">
      <inkml:trace xmlns:inkml="http://www.w3.org/2003/InkML" xml:id="stk5" contextRef="#ctx0" brushRef="#br0">31715 8625 0,'35'0'151,"36"18"-143,70 17 1,-53 36 0,18-36-2,-53 0 1,35 1-2,18-19 3,-89-17-3,1 0 3,0 18 0,-36-18 88,-17 0-81,17 0-9,0 0 9,-17 0-7,17 0-2,1 0 2,-18 0-2,-36 0 3,36 0-3,-18 0 0,17 18 0,-16-1 1,34-17 0,0 18 9,1-18-10,17 18 10,-18-18-2,0 17 16,1 1 83,-1-1-98</inkml:trace>
    </iact:actionData>
  </iact:action>
  <iact:action type="add" startTime="23518">
    <iact:property name="dataType"/>
    <iact:actionData xml:id="d6">
      <inkml:trace xmlns:inkml="http://www.w3.org/2003/InkML" xml:id="stk6" contextRef="#ctx0" brushRef="#br0">28205 5274 0,'-18'18'45,"-35"17"-35,35-35 0,1 35-2,-36 0 0,18 1 7,17-19 0,0 1 0,1 0-7,-1-18 9,0 17-9,18 1-1,-17-18 2,17 18-2,-18-1 10</inkml:trace>
    </iact:actionData>
  </iact:action>
  <iact:action type="add" startTime="25300">
    <iact:property name="dataType"/>
    <iact:actionData xml:id="d7">
      <inkml:trace xmlns:inkml="http://www.w3.org/2003/InkML" xml:id="stk7" contextRef="#ctx0" brushRef="#br0">27975 5274 0,'0'18'151,"18"-1"-132,17-17-11,0 18 1,36-18-2,-36 35 2,-17-35-2,0 18 2,-1-18 13,-17 17-12,18-17 52,17 18-47,-35 0-6,53-18-2,-53 17 2,71 36-2,-54-53 10</inkml:trace>
    </iact:actionData>
  </iact:action>
  <iact:action type="add" startTime="29527">
    <iact:property name="dataType"/>
    <iact:actionData xml:id="d8">
      <inkml:trace xmlns:inkml="http://www.w3.org/2003/InkML" xml:id="stk8" contextRef="#ctx0" brushRef="#br0">26793 5962 0,'36'0'192,"-1"0"-183,36 0-1,-19 0 0,1 0 0,71 35-1,-71-35 2,88 53-3,18-35 2,-89-1-1,54 1 2,-36-18-1,18 35-1,-53-35 2,-18 0-1,35 18-1,-34-18 2,-1 0-2,36 18 2,-54-18-1,18 0 0,1 0 0,-1 0 1,18 0-3,18 0 4,-19 0-3,19 0 3,-18 0-4,35 0 4,0 0-4,-17 0 4,17 0-4,-35 0 2,35 0 0,-17 0 0,17 0 0,-35 0 0,-18 0 0,36 0 2,52 0 5,-88 0-7,1 0-1,34 0 2,-34 0-2,16 0 2,19 0-2,-53 0 2,35 0-2,-18 0 2,18 0-2,0 0 3,0 17-5,-1 19 5,-34-36-4,53 0 3,-1 17-2,-17-17 1,0 18 1,35-18-2,-17 17 1,17-17 1,18 36-2,-36-36 2,19 0-1,-36 0 0,-1 0 1,1 0-3,-35 0 12,17 0 77,-17 0-63,17 0-24,0 0-1,-17 0 2,0 0-2,-1 0 1,1 0 9,35 0-9,-18 0 0,18 0 1,0 0-2,-35 0 2,-1 0-2,36 0 2,18 0-2,-54 0 3,1 0-4,17 0 3</inkml:trace>
    </iact:actionData>
  </iact:action>
  <iact:action type="add" startTime="41926">
    <iact:property name="dataType"/>
    <iact:actionData xml:id="d9">
      <inkml:trace xmlns:inkml="http://www.w3.org/2003/InkML" xml:id="stk9" contextRef="#ctx0" brushRef="#br0">30868 5786 0,'-18'0'201,"1"0"-194,-1 17 9,-17 1 9,17-18-2,1 17-15,-1 1 7,0 0 25,1-18-30,-1 0 22,0 17-24,1 1 7,-1-18 1,0 18 24,1-1-17,-18 19 1,17-36 9,0 0-18,18 17-4,-35 1-5,17-1 2,-17 1 14,17 0-14,-17-1 9,18 1-2,-1 0 1,0-1-8,1 1 16,-1 0-16,0-1 10,-17 19 21,17-36-31,1 17-1,17 1 51,0-1-43,-18 1 10,18 0 8,-18 17-18,1-17 8,17-1 4,0 1-13,0 0-8,-18 17 4,18-18 13,-17 1-14,17 0-1,-18-1 7,0 19-5,18-19 5,-17-17-6,-1 18 6,18 17-7,-18-35 0,1 18 8,-1-1-8,18 1 2,-35 17-1,17 1 4,18-19-4,-17-17-2,17 18 0,0 17 2,-36-17 0,19 0 6,17 17-8,-18-35 1,18 17 1,0 1-2,-35 35 2,-1-18 6,19-17 1,-1 0-9,1-1 10,-1 18-8,18-17 8,-18 0-2,1-18-7,-1 17 8,18 1-2,-18 0 18,-17-1-15,35 19-2,-18-1 2,1-35 0,17 35-11,-36 0 3,19 1 7,-1-19-8,-17 19 1,17-1-2,1-35 2,-19 35-2,36-17 3,-17-18-4,-1 35 3,0 0-2,1-17 9,-1 0 7,18-1-15,-17-17-1,17 36 26,-18-19-2,0-17-14,18 18-7,0-1 13,-17-17-14,-1 18 7,0 0-9,18-1 3,-17-17 4,-1 18 1,0 0 10,1-18-9,-1 17-9,18 1 9,-17 0-8,-1-18 9,-17 35 6,-1-18-6,19-17 8,-1 18-19,0-18 4,18 18-4,-17-1 4,-1-17 5,18 18 1,-18 0 8,1-18-17,-1 17 2,18 1-1,-17 0 16,-1-18 0,18 17-16,-18 1 9,1-18-2,-1 18 1,0 17-8,1-35 1,17 17-1,-18 1-2,18 0 3,-35 17-2,17-17 2,1-1-1,-1 19 8,0-19-6,1 1 5,17-1-8,-18-17 3,0 18-3,18 0 1,-17-1 8,-1-17-7,18 18 29,-18 0 18,1-18-33,-1 35 9,1-17 8,-1-18 1,0 17-33,18 18 7,-17-35 1,-1 36 16,-17-19-16,35 19 0,-18-36 0,18 35 17,-18-17-23,1 17 4,-1-17 2,18-1 2,-18 1 12,18 17-22,-17-35 0,17 18 8,0-1-7,-18-17 7,18 18-10,-17 0 2,17-1 16,-18 19-14,18-19 6,-18 18 6,1-17-13,-19 17-2,36 18 9,-17-35-8,-1 0 0,0 17 0,1 18 9,17-36-10,-35 36 1,17-35 0,0 0 0,1 17 1,17-17-1,-18-1 0,0 18 1,1 1 7,17-1 9,0-17-21,-18-1 7,0 1-4,1 0 1,17-1 7,-18 1-6,18 17-1,-35 0 0,17 1 0,1-1 8,-19 35-8,19-52 0,-19 17 0,19 1-1,-1-19 2,0 1-2,1 17 2,-1 18 15,1-35-15,17 17 6,0-17-8,-18-1 9,18 19 16,-18-36 33,1 0-48</inkml:trace>
    </iact:actionData>
  </iact:action>
  <iact:action type="add" startTime="46640">
    <iact:property name="dataType"/>
    <iact:actionData xml:id="d10">
      <inkml:trace xmlns:inkml="http://www.w3.org/2003/InkML" xml:id="stk10" contextRef="#ctx0" brushRef="#br0">28593 6279 0,'17'0'28,"-17"36"-24,0 17 2,0-36 1,-17 54 0,-1-1 2,0 1-1,-17-18 0,17 0 0,1 0 0,-1 17 0,-35-17-1,53 0 1,-17-35 1,-1 35-2,0 0 3,1-1-4,-1-34 5,18 17-5,-18-17 3,1-18 78,-1 0-62</inkml:trace>
    </iact:actionData>
  </iact:action>
  <iact:action type="add" startTime="47417">
    <iact:property name="dataType"/>
    <iact:actionData xml:id="d11">
      <inkml:trace xmlns:inkml="http://www.w3.org/2003/InkML" xml:id="stk11" contextRef="#ctx0" brushRef="#br0">29263 6297 0,'0'18'22,"0"35"-14,-35-18 1,-1 35-2,-34 36 2,17 35-2,-53 18 1,18-35 0,35 17 1,-18-53-1,-17 18-2,53-36 2,-18 19 0,18-37 0,-18-16 1,53-19-3,0 1 3,-18 0 0,18-36 78,0 0-78,35-87-1</inkml:trace>
    </iact:actionData>
  </iact:action>
  <iact:action type="add" startTime="48041">
    <iact:property name="dataType"/>
    <iact:actionData xml:id="d12">
      <inkml:trace xmlns:inkml="http://www.w3.org/2003/InkML" xml:id="stk12" contextRef="#ctx0" brushRef="#br0">29369 6209 0,'0'35'18,"0"18"-10,0 0 1,-36 88-3,19-35 2,-54 35 0,1 18 0,-1-18-4,18-18 5,-17 1-1,-19-18 1,37 0-2,34-54 1,0-16-1,1-19 1,17-52 79,0 0-77</inkml:trace>
    </iact:actionData>
  </iact:action>
  <iact:action type="add" startTime="48650">
    <iact:property name="dataType"/>
    <iact:actionData xml:id="d13">
      <inkml:trace xmlns:inkml="http://www.w3.org/2003/InkML" xml:id="stk13" contextRef="#ctx0" brushRef="#br0">29810 6597 0,'-53'88'7,"18"18"-2,-54 53 5,1-1-4,0-16 3,0 16-2,0-34 3,-36 35-4,71-71 2,18-18 0,35-52 0,0-71 41,0-35-40,53-36-1</inkml:trace>
    </iact:actionData>
  </iact:action>
  <iact:action type="add" startTime="49962">
    <iact:property name="dataType"/>
    <iact:actionData xml:id="d14">
      <inkml:trace xmlns:inkml="http://www.w3.org/2003/InkML" xml:id="stk14" contextRef="#ctx0" brushRef="#br0">30357 6227 0,'17'0'101,"-17"17"-91,0 1 7,0 35-10,0-36 2,0 36-2,0-35 3,0 52-4,0 19 4,0-19-5,0 1 5,0 17-5,0-53 4,0 36-1,0-18 2,0-36-4,0 54 2,0-36 0,0 18 0,35 18 0,-35-36 0,0 0-1,0-17 2,0 35-2,0-36 1,0 1 0,18 35-1,-18-35 3,0 17-3,18 0 2,-18 0 7,0-17-9,0 17 2,0 1-1,35-1 2,-35 18-5,18-36 4,-18 19-2,0-1 1,0 0 9,17 1-9,-17-1 16,0-18-16,0 1 0,0 17 0,0-17 9,0 0-11,36-1 3,-36 1-3,17 17 4,-17-17-4,0 0 4,0-1-3,0 36 3,18-18-5,-18 1 5,0-1-3,0 18 2,35 0-2,-35-18 1,0 18 0,0-35 0,0-1-1,0 18 3,0-17 13,0 0-15,0-1 0,0 1 0,18 0 1,-18 35 8,0-36-10,17 1 3,-17 0-4,0-1 3,0 1-2,0 17 9</inkml:trace>
    </iact:actionData>
  </iact:action>
  <iact:action type="add" startTime="51585">
    <iact:property name="dataType"/>
    <iact:actionData xml:id="d15">
      <inkml:trace xmlns:inkml="http://www.w3.org/2003/InkML" xml:id="stk15" contextRef="#ctx0" brushRef="#br0">27217 6191 0,'0'18'14,"0"35"-3,0 17-2,0-34-1,0 17 1,0 17-1,0 1-3,0-36 1,0 18 1,0-36 2,0 19-1,0-19 10</inkml:trace>
    </iact:actionData>
  </iact:action>
  <iact:action type="add" startTime="52619">
    <iact:property name="dataType"/>
    <iact:actionData xml:id="d16">
      <inkml:trace xmlns:inkml="http://www.w3.org/2003/InkML" xml:id="stk16" contextRef="#ctx0" brushRef="#br0">31115 9296 0,'-18'0'33,"18"17"-26,-17 54 2,17-36-2,0 36-1,-36-18 2,19-18 0,-1 0 1,18 0-2,0-17 1,0 0 8,-35-18 40,0-18-49</inkml:trace>
    </iact:actionData>
  </iact:action>
  <iact:action type="add" startTime="54163">
    <iact:property name="dataType"/>
    <iact:actionData xml:id="d17">
      <inkml:trace xmlns:inkml="http://www.w3.org/2003/InkML" xml:id="stk17" contextRef="#ctx0" brushRef="#br0">28452 7655 0,'-18'0'69,"0"0"-51,1 18-8,17 0-2,0-1 0,-53 36 0,35-35 0,18-1-1,-18 19 1,-17 52 0,17-53 0,18-17 0,-17 70-3,17-70 3,0 17 1,-35-17-1,35-1 9</inkml:trace>
    </iact:actionData>
  </iact:action>
  <iact:action type="add" startTime="56603">
    <iact:property name="dataType"/>
    <iact:actionData xml:id="d18">
      <inkml:trace xmlns:inkml="http://www.w3.org/2003/InkML" xml:id="stk18" contextRef="#ctx0" brushRef="#br0">28822 7585 0,'0'35'46,"0"-17"-35,0 35-4,0-18 0,0 18 2,0-36-2,-18 36 2,1 0-2,-1-35 2,-17 35-2,35-18 2,0-17-1,0 17 0,0 0-2,0-17 10,0 17 9,-18-35 102,0 0-111</inkml:trace>
    </iact:actionData>
  </iact:action>
  <iact:action type="add" startTime="57880">
    <iact:property name="dataType"/>
    <iact:actionData xml:id="d19">
      <inkml:trace xmlns:inkml="http://www.w3.org/2003/InkML" xml:id="stk19" contextRef="#ctx0" brushRef="#br0">30004 6491 0,'0'53'6,"0"-35"0,0 35 3,0-18-2,-18 35 1,0-70-1,1 71 1,-1-36 8,1 18-8,-1-35 16</inkml:trace>
    </iact:actionData>
  </iact:action>
  <iact:action type="add" startTime="60005">
    <iact:property name="dataType"/>
    <iact:actionData xml:id="d20">
      <inkml:trace xmlns:inkml="http://www.w3.org/2003/InkML" xml:id="stk20" contextRef="#ctx0" brushRef="#br0">28399 6332 0,'0'18'62,"0"17"-52,0-17-2,0 0-1,0-1 3,0 18-3,0-17 2,0 17-2,0-17 1,0 17 0,0-17 0,-18 0-1,0 34 4,1-34-7,17 0 22</inkml:trace>
    </iact:actionData>
  </iact:action>
  <iact:action type="add" startTime="61154">
    <iact:property name="dataType"/>
    <iact:actionData xml:id="d21">
      <inkml:trace xmlns:inkml="http://www.w3.org/2003/InkML" xml:id="stk21" contextRef="#ctx0" brushRef="#br0">28963 6368 0,'0'17'6,"0"36"9,-35 0 0,35-35 1,-18-1-7,18 1-2,-18 17 0,18 1 8,-35-19 1,35 1 0,0-1 8,-17 1-16,17 0 9,0-1 0,-18 1 5,-17 17-6,35 1 10,-18-36-3,18 35-15,-18-17 2,-17 17 6,35-18-10,-18 1 5,18 0 10,0 17-13,-17-35 0,-18 35 1,35 1 7,-18-36-8,0 35 3,1 18-3,-19-53 0,36 17 0,-17 1 1,17 0 2,-18-18-4,18 17 0,-18 1 1,1-18 9,17 18-9,0-1 8,0 1 9,-35-1-18,35 19 9,-18-36-7,18 17 7,0 19-9,0-19 9,0 36-6,0-35 5,-18 17-7,18-17-1,0-1 1,0 19 0,0-19-1,0 1 10</inkml:trace>
    </iact:actionData>
  </iact:action>
  <iact:action type="add" startTime="69498">
    <iact:property name="dataType"/>
    <iact:actionData xml:id="d22">
      <inkml:trace xmlns:inkml="http://www.w3.org/2003/InkML" xml:id="stk22" contextRef="#ctx0" brushRef="#br0">3986 10636 0,'36'0'89,"-1"18"-76,35 0-4,-34-18-1,52 17 0,-35-17 0,88 0 0,-53 35-1,36-35 3,-36 0-2,35 0 1,-34 0-4,87 0 4,-88 0-1,36 0 1,-1 0 4,1 0-7,52 0-1,-53 0 3,54 0-1,-1 18 1,36-18 0,-18 0 0,18 0 0,-71 18 0,53 17 0,-18 0 0,0-35 0,-87 18 0,69 17 0,-69-35-1,16 18 2,1-18-2,0 35 1,18-17 0,-1-18 2,18 0-4,18 0 4,-18 17-4,-53-17 3,36 0-2,34 0 2,-16 0-2,-19 0 0,53 0 2,-87 0-1,52 0 1,17 0-2,-34 18 2,-36 35-1,36-53 0,105 35 9,-141-35-10,53 18 2,-35-18-3,17 53 4,-34-53-3,34 17 2,1-17-2,-36 0 2,53 0-2,-53 0 2,36 0-2,-36 0 2,-18 0-2,-17 0 2,18 0-2,-36 0 1,18 0 0,0 0 0,0 0 0,0 0 0,35 0 0,0 0 0,0 0 0,71 0-1,-53 0 1,53 0 0,-18 0 2,-18 0-4,1-35 2,-1 35-1,54-18 3,-89 18-3,18-17 2,-36 17-2,36-35 3,-35 35-4,17 0 4,0 0-4,0 0 4,0 0-4,18 0 3,0 0-2,17 0 2,1 0-2,17 0 2,18 0-1,-18 0 0,-18 0 0,1 0 0,17 0 1,-18 0-2,19 0 2,-19 0-2,1 17 1,34-17 0,-52 0 7,18 0-11,52 0 3,-17 0-1,17 0 3,-70 0-3,17 0 4,54 0-4,-54 0 4,1 0-3,-1 0 2,-35 0-2,-17 0 1,17 0 0,0-17 0,-17 17 0,17-18-1,36 0 2,-36 18-1,35-17 0,1-36-1,-18 53 3,17-18-4,-35 18 3,0-18-1,36 1 0,-36 17-1,18-35 2,-18 35-2,18-36 3,-18 36-4,-17 0 4,35 0-3,-1 0 2,1 0-2,-18 0 2,71 0-3,-35 0 3,-19 0-1,19 0-1,-36 0 1,36 0 1,34 0-1,-17 0 0,-52 0 1,-1 0-2,35-35 2,-70 35-2,18-35 2,-54 35-3,1 0 212,17 0-210,-17 0 1,0 0 1,17 0-3,0 0-1,18 0 1,0 0 10,-35 0-9,-1 0 0,19 0-1,-19-18 1</inkml:trace>
    </iact:actionData>
  </iact:action>
  <iact:action type="add" startTime="76429">
    <iact:property name="dataType"/>
    <iact:actionData xml:id="d23">
      <inkml:trace xmlns:inkml="http://www.w3.org/2003/InkML" xml:id="stk23" contextRef="#ctx0" brushRef="#br0">10442 10777 0,'-17'0'29,"-19"0"-18,1 18-5,-36-18 2,19 0 0,-19 0 0,36 0 0,-18 0 0,18 0 0,-18 0 0,35 0 0,-53 0 0,1 0 0,52 0 0,-52 0 2,-1 0-3,36 0 1,-36-35 0,36 17 1,17 18-2,-17-18 2,-35-17-3,70 18 4,-18-1-4,0 18 4,1-35-4,-1 17 4,18-17 7,-18-1-10,18 1 0,0 0 1,0 0 0,-35-18 0,35 17 0,0 19 0,0-36 0,0 18 0,0-18 0,0 17 1,0-34-1,0-1 0,0 54-1,18-36 1,-1-18-1,36 1 4,-35 34-5,35-52 3,-36 70-3,36-70 4,0 18-3,35-18 1,-52 17 0,17 0-1,17-17 3,-17 53-3,0-18 1,53-18 0,-36 19-1,-34 16 1,34 1 0,71-36 0,-105 54 0,34-1 1,-17-35-1,141-17 9,-123 52-10,17 0 1,71-17-1,-36 35 3,36-53-3,-18 36 2,18 17-3,-36-18 3,-35 18-1,-17-18 1,17 18-2,-17 0 0,-54 0 1,36 0 1,-17 0-2,-19 0 2,36 18-1,-18 17 0,18-17 0,-35 17 0,35 18 0,0 0-2,35 0 3,-17 35-1,17-17 0,18 34-1,-18 1 4,-35-18-4,0-17 3,-36 0-4,1-36 3,17 0-3,-17 18 4,-18 0-4,0-35 3,0 35-1,0-36 0,0 18 0,0 1 0,0-1 0,0 0-1,0 36 2,0-18-2,0 0 1,0 17 0,-18 1 0,0-1 0,1-34 1,-1 52-2,-17-35 2,17 17-2,1-17 2,-19 0-2,1-18 2,17 18-2,1-17 3,-36 17-4,0-36 4,-35 1-4,-36 35 3,-34-53-1,34 35 1,-52-17-2,52-18 1,-35 35 0,-17 0 0,53-17-1,-1-1 1,36-17 0,35 36 0</inkml:trace>
    </iact:actionData>
  </iact:action>
  <iact:action type="add" startTime="85394">
    <iact:property name="dataType"/>
    <iact:actionData xml:id="d24">
      <inkml:trace xmlns:inkml="http://www.w3.org/2003/InkML" xml:id="stk24" contextRef="#ctx0" brushRef="#br0">13988 10689 0,'-18'0'33,"0"-17"-3,1 17-14,-1 0-8,0-18 1,-52-17 6,52 35-7,-17 0 1,-53-18-2,-18 0 2,18-52-2,-18 34 2,-18-34-2,36 35 2,0-18-2,53 17 1,-1 1 1,19 18-5,17-19 20,0 19-14,0-1 14,0-17-7,0 17-1,0 0-9,0 1 2,0-1-2,0 1 3,0-36-4,0 35 4,0-17-4,0-18 4,0 17-4,0 19 4,0-1-4,0 1 4,17-19-4,-17 19 2,18-1 0,17-17 0,-17-1 0,70-16 0,-17 16 0,-36 1-1,36 0 2,34-18-1,1 0 0,18 0-1,-18 0 2,-1 18-1,-34-1 0,17 1 0,18-18 0,-53 53 0,35-53 1,-53 53-2,18-35 3,-35 35-4,53-35 4,-1 17-3,-35-17 2,36 17-2,52-52 1,-52 52-1,17 0 1,18 1 0,-18-18 1,89 35-1,-54-18-2,0 0 3,1-17-1,70 0 0,-71 35 0,54-18 0,-36 18 0,18-35 0,17 17 0,-52 18 1,52 0-3,-35 0 4,18 0-3,-18 0 3,35 0-4,-35 0 3,36 0-2,-18 0 3,-36 0-3,71 0 1,0 53-1,-53-53 1,36 18 0,-19-18 0,19 0 0,-36 0 0,71 35 0,-36-35 0,36 0-1,-36 0 2,0 0-2,1 0 1,-54 0 1,18 0-1,-17 0 1,-36 18-2,35 17 2,19-17-2,-54-18 3,0 17-4,71 18 3,-71-35-2,35 36 2,1-19-2,-36-17 1,18 18 0,-18-18 0,-17 18 0,-1 17 0,-17-17 0,-18-1 0,36 1 0,-36-1 0,0 19 0,-17-36-1,17 35 10,-17-17-10,0 17 1,17 0 1,-17 0-2,-1 18 2,19-17-2,-19 52 3,-17-70-4,18 34 4,-1 37-3,1-36 2,-18 17-2,0-52 2,0 52-3,0 1 2,0-54 0,-18 36 0,-34 0 1,34-35-2,-17 17 1,-18 1 0,17-1 1,-17-18-1,-35 19 0,-18-1 0,54-17 1,-54-1-2,18 1 2,-18 35-2,35-36 3,1 1-4,34-18 4,-70 53-4,71-35 4,-35-18-3,34 0 2,-34 0-3,52 17 4,-52-17-3,17 36 2,17-36-1,-34 0-1,-1 17 0,1-17 1,34 0 0,-34 0 0,-1 0 0,-17 0 0,18 18 0,-19-1 0,19 1 1,-1 17-1,18-35 0,-17 18-1,52 0 2,-52 17-2,34-35 3,-34 18-5,-18-1 6,17 1-6,-17-18 4,-18 35-2,-17-35 2,-1 18-2,36-1 3,-71-17-3,18 36 1,18-36 0,-19 0 0,-16 0 0,-19 0-1,36 0 2,53 0-1,-35 0 0,34 0 0,1 0 0,-18 0 0,18 0 0,0 0 0,0 0 0,0 0 0,-36 0 2,18-53-4,-17 35 4,-1 18-4,36-17 3,-35 17-2,-1-18 1,18-17 0,-35-1 0,53 36 0,-18-17 0,71 17 0,-71-18 0,53 18 1,0-35-2,0 35 3,-35 0-3,18-18 0,-54 0 1,71 18 0,-70-17 0,52 17 0,-17 0 0,17-35 3,-17 35-7,18-18 6,34 0-3,-17 18 3,-17 0-4,52 0 3,-52-17-3,-1 17 3,1-36-1,17 36 0,17 0 0,-17 0 0,-17 0 0,-1-17 0,36 17-1,-35-18 2,17 18-1,35 0 0,-35 0 1,35 0-2,-35 0 10,36 0 38,-18 0-31,-1 0-6,-17 0-9,36 0 5,-19 0-6,19 0 39,-18 18-39,17-1 0,-17 1 0,17-18 0,0 35 0,1-17 2,-19 0 165,19-18-158,-1 0-2,1 0-7,-1 0 49</inkml:trace>
    </iact:actionData>
  </iact:action>
  <iact:action type="add" startTime="90268">
    <iact:property name="dataType"/>
    <iact:actionData xml:id="d25">
      <inkml:trace xmlns:inkml="http://www.w3.org/2003/InkML" xml:id="stk25" contextRef="#ctx0" brushRef="#br0">15293 12647 0,'18'0'177,"52"0"-171,18-18 2,36 18 0,35-52 0,-18 52 0,70 0 0,-70 0 1,36 0-3,-54 0 3,1 0-2,-71 0 2,17 0-2,1 0 2,-54 0-2,1 0 3,35 0-3,-35 0 11,17 0-10,0 0-1,36 0 1,-1 0 0,36 0-2,-18 0 3,0 0 0,36 0-3,-1 0 2,-17 0 0,18 0 0,-1 0 0,-35 0-1,-17 0 6,17 0-10,-17 0 6,-36 0-2,36 0 1,-1 0 0,1 0 2,-36 0-4,35 0 2,1 0 0,-18 0 0,0 0 1,35 0-1,-17 0-1,-1 0 1,-17 0 1,35 0-1,-35 0 0,18 0 0,-18 0 0,35 0 0,-35 0 0,17 0-1,1 0 2,17 0-1,-35 0 1,18 0-3,17 0 5,-18 0-5,1 0 3,-18 0-3,17 0 4,19 0-3,-19 0 1,-35 0 0,18 0-1,18 0 2,17 0-1,-35 17 0,18-17 0,17 18 1,-35-18-3,17 0 3,18 35-1,-35-35 1,35 18-2,18-1 1,-53-17-1,18 18 3,-1-18-4,-17 0 4,35 0-4,-52 0 6,34 0-8,-17 0 6,0 0-4,18 0 3,-36 0-2,36 0 1,-36 0 1,18 0-2,0 0 1,35 0 0,-71 0 1,54 0-2,-18 0 2,-35 0-1,52 0 1,-52 0-2,35 0 2,17 0-2,-52 0 2,35 0-2,0 0 2,17 0-2,-34 0 2,16 0-2,1 0 3,-35 0-4,35 0 3,-35 0-2,34 0 1,19 0-1,-53 0 2,35 0-1,35 0 0,-35 0 0,0 0 0,0 0 0,-18 0 0,0 0 8,-17 0 193,-1 0-193,19 0-6,-1 35-4,0-35 4,18 18-4,-18-18 8,-17 0-6,35 0 1,-35 18-1,35-18 7,-18 0-8,0 0 10,-17 17-8,-1-17-2,19 0 2,-19 0 6</inkml:trace>
    </iact:actionData>
  </iact:action>
  <iact:action type="add" startTime="106138">
    <iact:property name="dataType"/>
    <iact:actionData xml:id="d26">
      <inkml:trace xmlns:inkml="http://www.w3.org/2003/InkML" xml:id="stk26" contextRef="#ctx0" brushRef="#br0">28787 7814 0,'0'18'22,"0"-1"12,0 1-10,0 0-7,-18-1 14,18 1 9,0-1-16,0 1 8,0 0-24,0-1 9,-18 1-10,18 0 17,0-1-17,-17 1 9,17 0-7,0-1-2,-18-17 1,18 36 8,-18-19 0,1 1-8,17-1 8,-18 19-8,1-1 9,-1-17-9,0 17 9,18-17-2,0-1 3,0 1-12,0-1 18,-17-17-17,17 18 4,0 0 4,-18-18-8,0 17 0,18 1 1,0 0 10,-17-18-3</inkml:trace>
    </iact:actionData>
  </iact:action>
  <iact:action type="add" startTime="108162">
    <iact:property name="dataType"/>
    <iact:actionData xml:id="d27">
      <inkml:trace xmlns:inkml="http://www.w3.org/2003/InkML" xml:id="stk27" contextRef="#ctx0" brushRef="#br0">29704 6332 0,'-18'0'97,"1"0"-88,17 36-1,0-19 0,-18 1 0,18 0 0,-35-1 0,35 1 7,0-1-7,-18 1 9,18 0-9,0-1-1,-18-17 2,18 18-2,0 0 9,-35 17-7,35-17 8,0-1 5,0 1-14,-18-1 0,18 1 13,-17 17-9,17-17 3,0 17 1,0-17 0,-18-18-7,18 18-2,-17 35 33,-1-53-31,18 17-1,-18 18 1,18-17-2,-17 17 1,-1-17-1,18 17 1,-18 18-1,1-35 2,-1 17-1,0 0 1,1 18 8,-1-17-10,-17-19 8,35 1-3,0-1-6,-18 19 18,1-1-17,-19 0 16,36 1-8,0-1 26,-17-17-33,17-1 24,-18 1-23,18-1-2,-18 1 18,1-18 151</inkml:trace>
    </iact:actionData>
  </iact:action>
  <iact:action type="add" startTime="132615">
    <iact:property name="dataType"/>
    <iact:actionData xml:id="d28">
      <inkml:trace xmlns:inkml="http://www.w3.org/2003/InkML" xml:id="stk28" contextRef="#ctx0" brushRef="#br0">28787 7638 0,'0'17'197,"0"1"-170,0 0 5,0-1-8,0 36 8,-18-18-17,0 1 1,1-19-8,17 1 1,-18 0-2,18-1 2,0 1-1,-18-18 0,1 17 9,17 1-11,-18 0 10,18-1 1,0 19-8,0-19 6,-17 19 0,-1-36-7,0 17 8,18 19-7,0-19 6,-17 1-6,17-1-2,-18-17 1,18 18-1,0 17 3,-18-35-3,18 18 2,-17 17-3,-1-35 4,18 18-4,-18 17 4,1-17-4,-1-1 3,18 1-1,-17 0 0,-1 17-1,18-17 10,-18-18-10,18 17 1,0 1 0,-17 0 16,17 17 177,0-18-193,0 1 0,-18 17 1,18-17 7</inkml:trace>
    </iact:actionData>
  </iact:action>
  <iact:action type="add" startTime="153415">
    <iact:property name="dataType"/>
    <iact:actionData xml:id="d29">
      <inkml:trace xmlns:inkml="http://www.w3.org/2003/InkML" xml:id="stk29" contextRef="#ctx0" brushRef="#br0">28681 7620 0,'-18'0'6,"-17"0"11,35 18-1,-18-1 0,1 1 16,-1-18 59,18 18-77,-18-1-5,1-17 13,17 18 2,0 17-17,-18-17 17,0 17-15,1-35 5,17 18-6,0-1 8,-18-17 1,18 18-9,-17 17 0,-1-17 9,18-1-8,-18 1-4,18 0 5,-17-1-3,17 1 2,0 0 6,-36 17-8,19-17 18,17-1-1,-18 1-17,18 0 51,0 17-34,-18-35 7,1 17 212,17 1-220,-18 0-16,18-1 2,0 1-2,0 0 9,-18-18-8,18 17 9</inkml:trace>
    </iact:actionData>
  </iact:action>
  <iact:action type="add" startTime="156081">
    <iact:property name="dataType"/>
    <iact:actionData xml:id="d30">
      <inkml:trace xmlns:inkml="http://www.w3.org/2003/InkML" xml:id="stk30" contextRef="#ctx0" brushRef="#br0">15363 12594 0,'0'18'69,"-17"-1"-42,-1-17-12,1 0-7,-54 0 0,36 0-2,-36 0 5,36-17-5,-18-1 3,-18 1-2,18-19 2,36 19-2,-1 17 2,1-18 6,-1-17-7,0 35 7,18-18 9,0-17-15,-17 17 7,17 0 0,0 1-9,-18-18 2,18 17-1,0-17 0,-18 17-1,18 0 3,0-17-3,0 0 1,0 17 0,0 1 0,0-1-1,0-17 3,0-1-4,0-17 10,0 1 2,0 16-11,18-34 9,17 52-8,-17-17 0,0-1 2,17-34-4,-35 52 2,35-17-1,-35 17 1,18-17 0,-1 0 2,1 17-3,-18 1 1,18-1-1,-1 0 3,1-35 6,-18 36-9,18-1 2,-1 18 6,-17-18-9,18 1 3,0-1-1,-1 18 1,1-17-2,-1-19 1,19 36 0,34-35 1,-17-18-2,-18 35 2,1 1-1,17-19 0,-36 19 0,19 17-1,-1-18 1,35-17 0,-52 17 8,17 18-7,-17-17-3,35 17 10,-35-18-6,34 18-4,-16-18 3,-1 18-1,-17 0 2,35-17-4,-36 17 2,1 0 0,35 0 1,-36 0-2,36 0 1,-17 0 0,16 0 0,1 0 1,-35 0-2,0 0 1,35 0 1,-36 0-1,19 0 0,-1 0 7,0 0 17,-17 0-22,-1 0-3,36 0 2,18 0-3,-36 17 2,53 1 0,18-18 0,35 18 0,18-18 1,-71 35-2,106-17 2,-88-18-1,18 0 0,-1 0-1,-35 35 1,0-35 0,18 0 0,-18 17 1,-17-17-1,17 0 0,-17 36 0,17-36 1,0 17-2,18 1 2,-18-18-3,0 18 4,18-18-4,-18 0 3,1 0-2,16 35 2,-16-35-2,-1 18 1,18-1 1,-53-17-2,35 18 2,-18-18-2,1 0 1,-1 0 0,-17 0 0,18 0 1,-36 0-1,36 0 0,-18 0 0,-18 0 0,18 0 2,-18 0-4,18 0 4,-35 0-4,35 0 4,17 0-5,-52 0 5,52 0-3,1 0 1,-18 0 0,0 0 0,17 0-1,-34 0 1,16 0 1,1 0-1,-17 0 0,17 0 0,-18 0-1,18 0 1,-36 0 0,19 0 0,17 0 1,-18 0-2,0 0 2,18 0-2,-18 0 2,18 0-2,18 0 3,-18 0-4,0 0 5,35 0-6,0 0 5,-17 0-4,34 0 3,-52 0-2,36-35 1,-54 17-1,53 18 6,-35-18-8,0 18 1,0 0 3,17-17-1,18 17 2,36-36-4,-53 19 3,17 17-1,18-18 0,-18 18 0,0-18 1,18 18-2,-18-17 3,-17-1-4,-1 18 5,36 0-5,-36 0 3,-34 0-2,52 0 2,0 0-2,-17 0 1,17 0 0,-18 0 0,19 0 0,-72 0-1,54 0 1,-18 0 0,-36 0 1,54 0-1,-36 0 0,0 0-1,36 0 2,-36 18-1,36-1 1,17 19-4,18-19 4,-36 1-3,1 0 4,0 17-3,-19-17 2,19 17-2,-36 0 2,18-17-1,18 17-1,-36-17 1,18-1-1,-53 1 2,35 0-1,1 17 0,-19-17 16,1-1-16,-18 1 9,17 17-8,1-17-2,-18 17 0,18 18 2,-18-35-2,35 52 2,-35-35-2,0 18 3,18-17-4,-1-1 3,-17-17-2,0-1 3,0 1-4,0 17 3,0 0 7,0-17 8,0 0-7,-17-1 6,-36 36-20,17-53 0,-52 71 6,0-36 0,0-17-2,-18 35 2,18-1-2,-18 1 2,0-35-2,18 17 3,17 1-3,-34-1 4,34-17-7,0 17 7,19-35-6,-1 17 4,0-17-2,0 0 1,18 0 0,-1 0 0,-34 0 0,17 0 0,-35 0-1,-18 0 2,53 0 0,-18 0-2,1 0 2,-1 0-2,18 0 1,18 18 0,-18-18 1,35 0-2,-17 0 2,0 0-2,17 35 3,1-35 7,-1 0 5</inkml:trace>
    </iact:actionData>
  </iact:action>
  <iact:action type="add" startTime="186574">
    <iact:property name="dataType"/>
    <iact:actionData xml:id="d31">
      <inkml:trace xmlns:inkml="http://www.w3.org/2003/InkML" xml:id="stk31" contextRef="#ctx0" brushRef="#br0">10477 10866 0,'18'0'102,"17"0"-85,-17 0-10,0 0 1,35 17 1,-36 1-2,54-18 4,-18 0-6,-18 17 6,18-17-6,17 0 5,-52 0-3,35 18 1,-18-18 0,18 35 1,-35-35-2,35 0 1,-18 0 0,18 18 9,-35-18-2,17 0 10</inkml:trace>
    </iact:actionData>
  </iact:action>
  <iact:action type="add" startTime="189527">
    <iact:property name="dataType"/>
    <iact:actionData xml:id="d32">
      <inkml:trace xmlns:inkml="http://www.w3.org/2003/InkML" xml:id="stk32" contextRef="#ctx0" brushRef="#br0">12171 10777 0,'-18'18'25,"-17"-18"36,17 0-45,1 18-9,-1-18 11,0 0-11,1 0 1,-36 0 0,35 0 0,-17 0 1,0 0-2,-1 0 2,-17 0-3,-17 0 3,-18 0-2,35 0 3,-35 0-4,70 0 3,-70 0-1,52 0 0,-16 0 0,-19-18 0,36 18 0,-1 0 0,-17-18 0,18 1 9,0 17-10,35-18 1,-18 18 0,1-18 0,-1 18 0,0-17 1,-35-1-2,18 1 2,0-1-2,-18 0 2,53 1-2,-71-19 1,36 36 8,0-17-7,35-1 7,-71-17 7,54 35 10,17-18-17,-36 0 0,19 1-7,-36-1 6,35 1-7,-35-1 1,-17-17-1,17-1 0,0 36 1,35-17-1,-17 17-1,17 0 0,1-18 73,-1 0-70,-17 1 7,17-1-10,1 1 1,-1 17-1,0-18 2,1 0-3,17 1 4,-36-1-4,19 0 9,17 1-5,-18-19 6,0 1 14,1 18-22,17-1 0,0 0 0,-18-17 0,18 0 0,0 17 0,0-17 0,0 17 0,0 0 0,0 1-1,0-1 2,0-17 8,0 17-10,0 1 2,0-19-2,0 1 9,0 0 0,18 35-7,-18-18-2,17-35 2,-17 36-2,18-19 1,35-17 0,0 18 0,-18-18 0,0 0 0,36 0 0,0 0 0,-19 18 0,-16 0 0,-19 17 1,1 1-1,17-1-1,-17 0 0,0-17 2,17 17 8,-18 1-9,19-1 1,-19 1 7,1 17-10,0 0 2,-1 0 0,-17-18 0,36 0 0,-19 18-1,36-17 10,-35 17-9,-1 0-1,36-18 2,-35 18-1,17 0 0,1-35 0,-1 35 8,0 0-8,18 0 8,-35 0-8,17 0 1,-17 0-3,-1 0 4,36 0-3,0 0 9,-18 0-1,-17 0-6,17 0-2,18 0 2,-35 0-2,-1 0 2,19 0-1,-1 0 0,18 0 0,-35 17 0,34-17 1,37 18-2,-54 17 1,35-35 0,1 18 1,-53-18-2,52 18 2,36 34-2,-35-34 3,-1 0-4,1 35 4,-18-36-4,-18 1 3,-17-18-2,34 18 2,-34 17-2,0-18 1,-1-17 0,-17 18 0,18 0 0,0-1 0,-1-17 0,-17 36 0,0-19 9,18 1-10,35 70 1,-35-53 8,17 18-7,-18 0-3,1 0 3,35 0-2,-35-35 2,-1 17-2,1 18 2,0-35-2,17 17 3,-35-18-4,0 1 3,0 0 7,17 35 8,-17-36 16,0 19-32,0-19 9,0 1-9,0 17 1,0-17 0,0-1 0,0 1-4,0 17 10,0 1 17,0-19-15,0 1 14,-17 17-15,-1-35-7,1 35 6,-19 1 0,19-19 2,-1 1-9,18 0 0,-18-1 1,1 1-1,-1 0 0,0-1 25,-17 18-27,-18-35 11,53 18-10,-53 17 1,0-17 0,0-18 7,36 0-5,17 18-3,-35-18 0,17 0 1,-17 35 8,17-35 3,0 0-5,1 0-5,-1 0 8,-17 18-10,17-18 8,-17 0-6,17 17-2,-35-17 1,18 36 0,0-36 0,-36 0 0,18 0 0,18 17 0,0-17 0,-53 0 0,17 0-1,-17 0 2,0 0-2,17 0 2,18 0-1,36 0 1,-19 0-2,19 0 2,-1 0 7,0 0 0,-35 0 1,36 0-11,-54 0 4,18 0-4,0 0 2,36 0 0,-19 0 0,1 0 8</inkml:trace>
    </iact:actionData>
  </iact:action>
  <iact:action type="add" startTime="196858">
    <iact:property name="dataType"/>
    <iact:actionData xml:id="d33">
      <inkml:trace xmlns:inkml="http://www.w3.org/2003/InkML" xml:id="stk33" contextRef="#ctx0" brushRef="#br0">13847 10442 0,'-18'0'93,"18"18"-68,-53-1-8,18 19-10,-18-19 17,53 1-14,-36-18-4,1 35 4,0-35 7,17 18-11,18 0 9</inkml:trace>
    </iact:actionData>
  </iact:action>
  <iact:action type="add" startTime="206319">
    <iact:property name="dataType"/>
    <iact:actionData xml:id="d34">
      <inkml:trace xmlns:inkml="http://www.w3.org/2003/InkML" xml:id="stk34" contextRef="#ctx0" brushRef="#br0">13688 10354 0,'53'0'150,"0"0"-140,35 0-4,35 0 3,1 0-2,-36 0 3,0 0-2,18 18-1,-35-18 2,-19 17-2,19-17 1,-18 18 0,-18 0 2,-17-18-3,35 0 2,-18 17-3,0-17 2,1 0 0,16 0 0,-52 18-1,36-18 2,-1 0-2,0 0 3,18 17-4,18-17 4,-54 0-3,36 36 3,0-36-4,-17 0 3,-1 0-3,0 0 3,-17 0-2,35 0 1,-36 0 8,36 0-6,-35 0-4,-1 0 2,19 0 0,34 0 1,-34 0-2,17 17 1,-18-17 0,35 0 1,19 18-3,-19-18 4,1 18-4,-36-18 3,35 0-2,1 0 2,-53 0-2,52 0 3,-17 0-3,-18 0 1,1 0 0,-1 0 2,0 0-4,-17 0 2,0 0 0,34 0 0,-16 0 0,-1 0 0,0 17 0,1-17 0,-19 18 0,54-18-1,-36 0 2,36 0-1,-36 18 1,18-18-3,17 0 4,-17 0-3,-17 0 2,34 0-2,1 0 4,17 0-6,-53 0 3,18 0 0,35 0 1,-17 0-2,-18 0 1,0 0 1,17 0-2,-17 0 1,18 17 1,-18-17-2,17 0 1,18 0-1,-35 0 1,18 0 0,17 0-1,0 0 2,18 36-1,-18-36 1,0 0-2,1 0 2,-36 0-2,35 0 3,-18 0-3,1 0 2,-18 0-3,-18 0 4,36 0-3,-54 0 2,36 0-3,-18 0 2,-17 0 1,35 0-1,-35 0 0,17 0 0,18 0 0,-36 0 0,1 0 0,35 0 0,-18 0 1,18 0-2,-18 0 1,18 0 0,0 0 1,-35 0-2,35 0 2,17 0-2,-34 0 2,17 17-2,35-17 3,-18 18-4,-34-18 3,52 0-2,18 0 1,-18 0 0,0 0 0,0 0 0,-17 0 0,17 0 0,-53 0 1,1 0-2,16 0 1,-34 0 1,0 0-2,17 17 2,0-17-2,18 0 2,-18 36-2,-17-36 3,17 0-3,1 0 2,-19 0-3,19 17 4,-19-17-3,1 0 2,0 0-3,17 0 10,-18 0-8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04:43:02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07">
    <iact:property name="dataType"/>
    <iact:actionData xml:id="d0">
      <inkml:trace xmlns:inkml="http://www.w3.org/2003/InkML" xml:id="stk0" contextRef="#ctx0" brushRef="#br0">1288 3175 0,'53'0'230,"-1"0"-213,-34 0-7,35 0-4,-18 0 3,18 0-2,-18 0 5,18 0-5,-35 0 2,35 0-2,-35 0 0,35 0-2,-18 0 3,0 0 0,36 0 1,-36 0-1,0 0-2,18 0 2,0 0 0,0 0 1,-18 0-1,36 0 0,-54 0 0,54 0 1,0 18-2,-36-18 9,18 0-8,-36 17 0,19-17 0,-1 18 0,35 0 0,-52-18-1,17 17 1,36 1 0,-36-18 0,18 0 0,18 35 0,-1-35 0,1 0 0,17 18 0,35-1 0,-52-17 1,17 18-1,-17-18 1,-18 0-2,17 0 1,-52 0 0,35 0 1,-36 0-2,19 18 3,-1-1-4,0-17 3,-17 0-2,17 0 2,0 0-2,-17 0 1,17 0 0,1 0 0,-1 0 0,-17 0 0,-1 0 1,18 0-3,1 0 2,-1 0 0,36 0 1,17 0-2,-35 0 2,35 0-2,18 0 2,0 0-2,-1 0 2,1 0-2,-18 0 3,-17 0-4,0 0 3,-36 0-1,-18 0 0</inkml:trace>
    </iact:actionData>
  </iact:action>
  <iact:action type="add" startTime="7198">
    <iact:property name="dataType"/>
    <iact:actionData xml:id="d1">
      <inkml:trace xmlns:inkml="http://www.w3.org/2003/InkML" xml:id="stk1" contextRef="#ctx0" brushRef="#br0">22260 2963 0,'18'0'25,"17"0"-19,-17 0 10,35 0-7,-18 0-2,36 0 1,17 0 0,-35 0 1,70 0-2,-17 0 2,53 0-2,-18 0 1,71 0 1,-36 0-1,0 0 0,36 0 0,-71 0 0,71 0 0,-18 0 1,-35 0-3,17 0 5,-35 0-5,35 0 3,-52 0-2,-1 0 2,18 0-2,-17 0 2,-1 0-2,1-17 1,17-1 1,-53 18-2,-35-18 2,35 1-1,-35-1-1,35 18 1,-52-18 1,34 18-2,-34 0 2,-1 0-1,35 0 0,-17 0-1,0 0 2,18 0-1,-36 0 0,53 0 0,-35 0 1,35 0-3,-17 0 4,35 0-3,-18 0 1,71-17 0,17-1 9,-70 18-9,17-53 0,-34 36-2,34 17 2,-52-18 1,52 18-1,-35-18 0,-17 18 1,17-35-3,-17 35 3,17-18-2,0 18 2,0 0-2,0 0 2,36 0-2,-36 0 2,-17 0-2,34 0 2,-34 0-2,17 0 3,-35 0-4,35 0 3,-17 0-2,17 0 2,-35 0-2,17 0 3,19 0-5,-19 0 4,18 0-2,18 0 2,0 0-1,0 0 0,0 0 0,0 0 0,17 0 1,-35 0-2,89 0 1,-54 0 0,1 0 2,17 0-4,17 0 3,-52 0-2,88 0 2,-88 0-2,-18 0 3,-17 0-3,-18 0 3,0 0 0,-18 0-4,-17 0 0,-1 0 1,19 0 0,-19 0 2,1 0-2,17 0 1,-17 0 2,-1 0-3,36 0 2,-35 0 7,17 0-8,0 0 7,-17 0 2</inkml:trace>
    </iact:actionData>
  </iact:action>
  <iact:action type="add" startTime="10833">
    <iact:property name="dataType"/>
    <iact:actionData xml:id="d2">
      <inkml:trace xmlns:inkml="http://www.w3.org/2003/InkML" xml:id="stk2" contextRef="#ctx0" brushRef="#br0">13141 2999 0,'18'0'135,"-1"0"-127,36 0 0,18 0 1,-36 0-3,36 0 3,17 0-1,35 0 4,-35 0-5,1 0 0,-1 0 0,0 0 2,-17 0-2,-1 0-1,-35 0 2,18 0 0,-35 0 0,35 0 0,-36 0 0,19 17-1,-19-17 2,1 0-1,17 0 1,1 0-1,17 0 0,-1 0-1,1 0 3,18 0-4,-18 0 4,0 0-3,0 0 2,-18 0-3,18 0 5,0 0-5,-36 0 4,36 0-4,0 0 4,-17 0-4,16 0 2,1 0 0,-17 0-2,34 0 2,-17 0 1,18 0-1,17 0 0,-35 0 0,35 18 0,-53-18 1,53 0-1,-17 0-1,0 18 1,-19-18 1,1 0-1,18 35 1,-1-35-3,1 17 4,-36-17-4,18 0 4,18 0-4,-36 0 3,36 0-2,-1 0 2,18 0-2,-35 0 1,0 0-1,18 0 1,-1 0 1,-17 0-1,0 0 0,18 0 0,-1 0 0,-52 0 0,52 0 0,1 0 0,-53 0 0,52 0 1,-17 0-1,-18 0 0,18 0 0,18 0-1,-36 0 3,18 0-4,18 0 4,-36 0-4,35 0 4,1 0-4,0 0 3,-36 0-1,53 0 0,-17 0-1,-1 0 2,18 0-1,-52 0 0,87 0 0,-88 0-1,36 0 2,-1 0-2,1 0 1,17 0 0,-52 0 1,34 0-2,1 0 2,-1 0-2,-35 0 3,18 0-4,-35 0 4,35 0-4,-18 0 4,18 0-4,0 0 3,0 0-2,35 0 1,0 0 0,1 0 0,-1 0 0,-18 0 1,-17 0-2,-35 0 1,-1 0 0,1 0 0</inkml:trace>
    </iact:actionData>
  </iact:action>
  <iact:action type="add" startTime="15684">
    <iact:property name="dataType"/>
    <iact:actionData xml:id="d3">
      <inkml:trace xmlns:inkml="http://www.w3.org/2003/InkML" xml:id="stk3" contextRef="#ctx0" brushRef="#br0">1252 4551 0,'36'0'94,"-19"0"-86,19-18 1,-1 18 7,-18 0-7,1-17 14,0 17-16,17 0 2,18 0-2,-35-18 2,34 18-3,19 0 5,0 0-5,-36 0 3,35 0-1,-17 0 0,18 0-1,-18 0 1,17 0 1,-17 0-1,0 0 0,18 0-2,-36 0 2,18 0 2,18 0-3,-1 0 1,18 0 1,0 0-2,-17 0 1,35 0-1,17 0 3,-34 0-3,34 0 3,18 0-4,-17 0 3,-1 0-2,1 0 2,-72 0-2,19 0 1,-18 0 0,-18 0 0,-17 0 0,-1 0 9</inkml:trace>
    </iact:actionData>
  </iact:action>
  <iact:action type="add" startTime="17413">
    <iact:property name="dataType"/>
    <iact:actionData xml:id="d4">
      <inkml:trace xmlns:inkml="http://www.w3.org/2003/InkML" xml:id="stk4" contextRef="#ctx0" brushRef="#br0">10513 4657 0,'17'-36'158,"19"36"-149,52 0 0,0-17-3,0 17 3,36-18-1,-18 0 1,17 1-3,-35-1 4,-17 1-4,17 17 4,35-18-4,-52 18 4,0 0-4,17 0 3,-53 0-2,36 0 4,-18 0-5,-1 0 3,37 0-1,-36 0 1,35 0-2,-18-18 0,18 18 2,-35 0-1,36 0-1,-72 0 1,54 0 0,-18 0-2,-18 0 3,36 0-2,-1 0 2,-17 0-1,0 0 1,35-17-2,-35-1 3,-35 18-4,-1 0 3,36-18-2,-35 18 1,17-17 0,-17 17 0,-1 0 0,19 0 3,-19 0-5,1 0 2,35 0-1,-18 0 1,0 0 0,1 0 0,34 0 1,-34 0-2,16 0 1,19 0 0,-18 0 1,35 0-3,-17 0 4,17 0-3,0 0 8,-35 0-13,18 0 5,-36 0 0,18 0 2,-18 0-2,-17 0 9,-1-18-8,1 18 35,0 0-21,-1 0 3,36-18-2,-35 18-13,35 0 6,-36 0-8,36-17 1,-17 17-3,-1 0 3,-18 0-3,19 0 4,-19 0-3,1 0 9,0 0 768,-1 0-777,1 0 1,0 0 0,34 0 0,-34 0 0,17 0 25,-17 0-1,0 0-8,17 0-16,-17 0 160,17-18-144,-17 18 24,-1 0-40,18 0-1,18 0 1,-17 0-1,-19 0 2,19-17-1</inkml:trace>
    </iact:actionData>
  </iact:action>
  <iact:action type="add" startTime="21366">
    <iact:property name="dataType"/>
    <iact:actionData xml:id="d5">
      <inkml:trace xmlns:inkml="http://www.w3.org/2003/InkML" xml:id="stk5" contextRef="#ctx0" brushRef="#br0">1605 5962 0,'18'0'125,"-1"0"-114,36 0-3,0 0-1,35 0 4,1 0-6,-1 0 2,53 0 0,-18 0 2,1 0-1,52 0 1,1 0-1,34 0-2,-17 0 2,-35 0 2,17 0-3,-87 0 1,-1 0 0,-53 0 1,-17 0-2,-1 0 66,1 0-64,17 0 8,-17 0-9,0 0 126,17 0-102,-17 0-23,-1 0-2,1-18 2,-1 18-3,1 0 3,17 0 7,-17 0-9,35-17 9,-35 17 0,-1 0 107,1 0-110,-1 0 21,1-18-25,0 18 13,17 0 18</inkml:trace>
    </iact:actionData>
  </iact:action>
  <iact:action type="add" startTime="24103">
    <iact:property name="dataType"/>
    <iact:actionData xml:id="d6">
      <inkml:trace xmlns:inkml="http://www.w3.org/2003/InkML" xml:id="stk6" contextRef="#ctx0" brushRef="#br0">11130 6050 0,'35'0'174,"-17"0"-164,35 0-2,-18 0 0,36 0 6,-36 0-6,18 0 0,18 0 1,-36 0-2,18 0 1,0 0 0,-36 0 0,54 0-1,-18 0 2,-36 0-1,54 18 2,-36-18-3,1 0 0,16 17 1,1-17 1,18 0-2,-18 18 3,0-18-3,17 0 2,18 0-4,-35 0 5,18 0-3,52 0 3,-34 0-4,-1 0 3,35 0-2,-35 0 1,36 0 0,-36 0 0,0 0 0,1 0 0,-1 0 0,0 0 0,18 0 0,-18 0 0,0 0 0,-17 0-1,-36 0 2,18 35-1,0-35 1,-36 0-2,36 0 1,-17 0 0,-1 0 2,-17 0-4,17 0 4,-18 0-3,1 0 0,17 0 652,89 0-653,-18 0 2,70 0 0,-17 0-1,17 0 1,-52 0 1,-36 0-2,0 0 2,-70 0-2</inkml:trace>
    </iact:actionData>
  </iact:action>
  <iact:action type="add" startTime="26305">
    <iact:property name="dataType"/>
    <iact:actionData xml:id="d7">
      <inkml:trace xmlns:inkml="http://www.w3.org/2003/InkML" xml:id="stk7" contextRef="#ctx0" brushRef="#br0">7832 6244 0,'17'0'70,"1"0"-54,0 0 16,-1 0-24,18 0 0,18 0 3,18 0-3,-18 0 1,35 0-3,0 0 3,36 0-2,-36 0 1,18 0-1,-53 0 2,-18 0-4,-17 0 4,-1 0-1</inkml:trace>
    </iact:actionData>
  </iact:action>
  <iact:action type="add" startTime="28660">
    <iact:property name="dataType"/>
    <iact:actionData xml:id="d8">
      <inkml:trace xmlns:inkml="http://www.w3.org/2003/InkML" xml:id="stk8" contextRef="#ctx0" brushRef="#br0">1764 8290 0,'0'-17'20,"0"-1"4,0 0 105,18 1-112,52-1-1,1 18-10,-1 0 5,36 0-5,17 0 4,1-18-4,-18 18 4,70 0-3,-17 0 1,17-35 0,-17 18 0,-35-19-1,-1 36 1,-35-17 1,0 17-2,-35-18 1,18 18 1,-18 0-2,0-35 2,-18 35-2,-17 0 2,17 0-2,18 0 1,-18 0-1,18 0 1,0 0 0,17 0 0,-17 0 0,0 0 0,36 0 1,-19 0-1,18 0 0,0 0 0,1 0 0,-1 0 0,35 0 1,18 0-3,-17 0 3,-36 0-1,0 0 0,18 0 0,-53 0 1,18 0-3,-1 0 3,-17 0-2,0 0 4,0 0-5,0 0 1,0 0 1,0 0 1,17 0-2,18 0 1,-35 0 0,71 0 1,-36 0-1,0 0-1,89 0 2,-54 0-2,1 0 2,52 0-1,-70 0 0,52 0 0,-16 0 0,16 0-1,-52 0 3,71 0-3,-54 0 1,1 0 0,-36 0 1,88 0 8,-70 0-11,-53 0 1,17 0 1,1 0 1,-18 0-2,0 0 1,17 0 1,1 0-1,-36 0 0,53 0 0,18 0 1,-18 0-2,1 0 2,-1 0-1,35 0 0,1 0-1,-18 0 1,17 0 1,1 0-1,-36 0 0,0 0 1,0 0-3,-17 0 4,17 0-4,0 0 3,-17 0-2,17 0 2,-18 0-3,19 0 4,-54 0-3,53 0 1,18 0-1,-18 0 2,-35 0-2,35 0 1,-17 0 0,17 0 1,-18 0-1,1 0-1,-18 0 2,88 0-1,-88 0 0,35 0-1,0 0 3,1 0-4,34 0 4,-35 17-3,36-17 2,-1 18-2,1-18 3,-36 0-4,35 53 3,-17-53-2,35 0 2,-53 0-2,-35 0 1,36 0 0,-1 0 0,0 18 0,-18-18 1,19 0 5,-19 0-9,18 0 0,1 0 1,-1 0 4,0 0-3,0 0 2,18 17-2,18-17 1,-19 0-1,1 18 3,-18-18-3,53 0 2,-17 0-3,-53 0 4,17 0-4,0 0 3,-35 0-2,35 0 2,0 0-2,-17 0 1,-18 0 0,35 0 0,-18 0 0,-17 0 0,36 0 0,-37 0 1,37 0-1,-19 0-1,1 0 2,-18 0-2,-18 0 3,0 0-3,1 0 2,-1 0-3,18 0 4,-36 0-4,36 0 4,18 35-4,-18-35 4,17 18-4,-17-18 2,18 0 0,17 0 0,-35 0 1,-18 0-2,36 0 2,-54 0-2,1 0 67,17 17-67,-17-17 3,35 0-5,0 18 6,-36-18-5,19 0 4,34 0-4,-17 0 3,-18 0-2,-17 0 2,35 18-2,-35-18 1,-1 0 0,1 0 9,0 0 31,-1 0-32,1 0-7,-1 0-1,1 0-1,17 0 1,-17 0-2,0 0 3,17 0 0,-17 0 7,-1 0-5,1 0 4</inkml:trace>
    </iact:actionData>
  </iact:action>
  <iact:action type="add" startTime="47028">
    <iact:property name="dataType"/>
    <iact:actionData xml:id="d9">
      <inkml:trace xmlns:inkml="http://www.w3.org/2003/InkML" xml:id="stk9" contextRef="#ctx0" brushRef="#br0">4568 11889 0,'53'0'326,"-17"17"-317,69 1-1,-16 17 0,17 18-1,-36-35 2,18-1-1,18 1 0,-35 17 1,17-35-3,0 18 2,-53-18-1,54 0 1,-37 18 0,1-18 0,-17 0 1,34 17-1,1-17 0,-36 0 0,53 35-1,-17-35 3,-1 0-4,1 0 3,-36 0-1,36 0 1,-1 0-2,18 0 2,-52 0-2,34 0 2,1 0-2,-1 0 2,-17 0-2,0 0 0,18 0 2,-1 0-1,-17 0 0,-17 0-2,34 0 2,-35 0 1,18-17 0,18 17-3,-18-35 3,0-1-2,0 19 2,-18-19-1,35 19 1,-17-1-2,0-35 2,18 0-2,-54 36 3,1-19-4,17-17 3,-17 18-2,0 0 2,17-18-2,-35 18 2,18-1-2,-1-17 1,1-17 0,17-1 0,0 18 0,-35-17 0,18-18 0,17 17 0,-35 1 1,0 17-2,0-36 2,0 37-2,0-37 3,0 36-4,0 18 4,0-18-4,-17 0 4,-1-17-4,-17-1 4,17 54-4,0-19 4,1 1-3,-1 0 2,-17 17-3,17 0 2,1-17 1,-1 18 0,0 17-3,1-18 2,-1 0 0,-17 1 1,0-1 2,35 0-7,-71-35 4,36 53 0,-1-17 0,-16-18 0,-19 35 1,36-36-2,-1 19 2,-34-1-2,35 0 2,-18-17-2,35 35 3,-53-18-4,36 1 3,-18-19-2,0 36 8,0-17-5,36 17-3,-1 0 1,-17 0 0,17-18 0,-17 18 0,0 0 0,-1 0 1,1 0-1,-35 0 0,34 0 0,-52 0 0,53 0 0,-53 0 0,35 0-1,-35 0 1,-1 0 0,1 0 0,-18 0 0,18 0 2,0 0-3,-18 71 1,18-54-1,17 1 1,-52 17 0,52-17 1,-35 0-2,-17-1 1,17 54 0,-35-54 1,-18 1-2,36 53 1,-36-54 0,36 54 0,52-54 1,18 1-2,-35 35 2,35-18-1,0 1 0,0 16-1,-17 19 3,52-18-3,0-18 2,1 18-3,-1 53 3,0-35-3,1-19 4,17 19-3,0 35 2,0-53-2,0 35 1,0-17 0,17 17 0,36 53 0,0-71 1,0-17-1,0 0 0,18 53 0,-36-71-1,18 1 3,53 52-4,-53-53 3,0 0-3,-1 18 5,1-35-6,0 17 5,18-17-3,-1-1 2,1-17-2,-36 0 3,36 0-4,-18 0 4,-36 0-4,1 0 5,17 0 26,-17 0-4,17-17-9,0-1-15,-17 1 7,0-1-9,17 0 3,-17 1-4,-18-1 7,35 18-8,0-35 3,18-1-3,-35 19 6,52-18-4,-34-1 0,16 19 1,1-36-1,-35 53 1,0-18 9</inkml:trace>
    </iact:actionData>
  </iact:action>
  <iact:action type="add" startTime="50132">
    <iact:property name="dataType"/>
    <iact:actionData xml:id="d10">
      <inkml:trace xmlns:inkml="http://www.w3.org/2003/InkML" xml:id="stk10" contextRef="#ctx0" brushRef="#br0">9772 11730 0,'18'17'70,"17"-17"-45,-18 18-18,36 0 9,-35-18-8,35 17 0,0 1 1,35 0-2,-17-1 2,17-17-2,18 71 3,-36-71-4,36 35 4,-18-35-4,18 35 2,18-35-1,-36 0 2,-18 0-1,18 0-1,-35 0 2,18 0-1,-18 0 0,-18 0 0,-17 0-1,52 0 2,-52 0-1,17 0 2,71-70 4,-88 52 2,70 1-8,-70 17 10,17-36-11,18 36 2,-36-17-3,36-1 5,-17 18-6,17-35 4,-18-1-2,-18 19 1,36-1 0,-53 1 0,36-19 0,-1 1 0,18 0 8,-18 17-7,-35 0-2,35 1 1,1-18 1,-19-1-1,19 19 0,-36-19 0,35 1 0,0-18 0,-17 18-1,-1-18 3,1-18-4,0 18 4,-18 18-4,17-18 4,-17 0-5,0 0 4,0 1-1,0-1 1,0 0-2,0 35 1,0-35 0,0 36 0,0-19-1,0 19 2,-17-36 7,-1 17-7,-17 19-2,35-19 1,-18 19 0,-17-1 0,17 1 0,-17-19 0,0 1 0,-1 17 1,-17-35-2,1 1 2,16 34-2,-70-53 3,54 18-2,-19 1 0,0 16-2,-34-52 4,-1 35-3,0 18-1,-18-53 3,1 35-2,-18-18 1,0 54 0,35-1 1,18 18-1,35 0 0,0 0 0,18 0 0,17 0 0,-17 0 0,17 0 0,-35 53 1,35-53-3,-17 17 3,18 19-1,-19-1 2,1-35-4,-18 35 3,35 1-2,-34-1 2,-1 0-2,17 0 2,-17-17-2,36 17 1,-36 1 0,35-1 0,-17 53 0,35-70 0,-35 35-1,17 17 2,0-35-1,18 54 0,-17-36 0,17-1 0,0 1 0,0 18 0,-36 17 1,36-17-2,0-1 3,0-34-3,0 16 3,0 19-3,0-53 1,0 35-1,0-1 2,0-16-1,0-1-2,0 0 2,0 1 0,0 17 0,0-36 0,18 18 0,-18 18 0,18-17 0,-1-19 1,-17 1-2,18 0 1,0-1 8,-1 18-7,1-17 9,0 17-12,-1 1 2,-17-19-1,18 1 2,0 0 112,-1-1-113,1 1 17</inkml:trace>
    </iact:actionData>
  </iact:action>
  <iact:action type="add" startTime="62753">
    <iact:property name="dataType"/>
    <iact:actionData xml:id="d11">
      <inkml:trace xmlns:inkml="http://www.w3.org/2003/InkML" xml:id="stk11" contextRef="#ctx0" brushRef="#br0">13811 11730 0,'0'17'27,"0"1"-14,-17-18-4,-1 0 5,-17 0 3,17 0-10,0 0 3,1 0 4,-1 0 3,-17-18-1,17-17-9,18 18 2,0-54-2,-17 18 3,17 0-5,0 0 5,0 0-1,0 0-2,0 1-1,0-19 3,0 36-2,17-36 3,1 36-3,17-18 0,0-18 1,-17 54 0,0-19 0,35 1 0,70-35 15,-52 17-19,-36 17 1,53 1 4,-35 0-2,-18 17 1,36 1 0,-36-1 2,36-17-4,35 17 3,-36 0-2,-52 18 3,35-17-4,-18 17 3,18 0-2,17 0 2,19 0-2,-1 0 2,0 0-2,35 0 1,-34 0 1,-1 0-2,35 0 2,1 17-2,-1 19 1,-17-1 0,0 36 1,-71-54-3,18 1 3,-35-18-1,17 17 0,-17 19-1,-1-1 10,-17-17-7,0 17-4,18 0 5,-18 0-7,0 36 7,0-18-5,0 0 3,0 17-2,0 1 0,-35 0 2,-18 34-1,0-52 0,-88 35 0,35-35-1,-18-17 2,-34 34-1,69-17 0,-34-35 0,-71 17 0,53-35 1,-18 0-2,53 0 2,0 0-2,54 0 2,-37 0-2,54 0 3,17 0-5,-17 0 6,17 0 76,-17 0-72,18 0-6,-1 0 0,-17-18-2,17 18 1,0 0 0,-35 0 0,36-17 7,-1 17-8,1 0 3</inkml:trace>
    </iact:actionData>
  </iact:action>
  <iact:action type="add" startTime="65523">
    <iact:property name="dataType"/>
    <iact:actionData xml:id="d12">
      <inkml:trace xmlns:inkml="http://www.w3.org/2003/InkML" xml:id="stk12" contextRef="#ctx0" brushRef="#br0">13282 11747 0,'-18'0'10,"-17"0"11,-18 0-7,18 0-5,-36 0-2,1 0 3,-1 0-3,-17 0 1,35 0 0,-17 0 2,17 0-4,-18 0 3,18 0-1,0 0 1,0 0-2,18 0 1,-18-17-1,-17-18 1,34 17 0,-17 0 1,36-17-1,-1 35 0,1-18-1,-1-17 2,18 17 5,0-34-5,0 34-1,0-17 1,0 17-2,0-35 1,0 18 0,0 0 2,0-1-4,0-34 4,0 17 7,0 35-11,0-35 2,0 18-1,0 0 2,0-18-2,0-18 2,0 1-2,18-19 1,-1 37 0,18-19 1,-17 18-2,0 18 2,-1 17-1,19-17 1,-1-18 7,0 35-8,36 1 8,-18-1-9,-18 0 1,36 18-1,-19-17 3,19 17-4,-18-18 3,17 18-1,1 0 1,17 0-3,-35 0 2,53 0 1,-35 0-1,17 0 0,-53 0 0,0 0 0,18 0-1,-35 18 1,-1-18 0,1 17 1,0 1-2,-1 0 1,-17-1 0,18 36 1,17-18-2,-17 18 2,0-17-2,-18 17 2,35-18-2,-18 0 3,1 0-4,0 36 4,17-36-4,-17 1 3,-1 16-2,-17-34 2,0 17-1,0 1 0,0-19 0,0 36-1,0-18 2,36-17-1,-36 17-1,0 18 1,0-17 8,0-19-7,0 1-2,0 0 2,0 17-1,0-18 1,0 1-2,-18 0 3,18 17-4,-35 0 4,17-17 5,18 0-9,-18-1 4,1 1-3,17-1 1,-18 1-1,0-18 0,1 18 10,-1-1-1,1-17-8,-1 18 0,0-18 1,-17 18-2,0-18 2,-1 0-2,-16 17 2,34-17-2,-53 0 2,36 18-2,0-18 2,0 0-2,-36 35 3,18-35-4,18 0 3,-18 18-2,18-18 2,-18 0-2,35 0 2,-35 17-2,35-17 18,1 0-17,-1 0 0,-17 0 0,17-17-1,-17-1 2,17 18-1,-17-17 0,17 17-1,1 0 2,-1-36-1,1 19 3,-19-1-9,19-17 8,-1 17-3,0 0 3,1 1-3,-19-18 2,19 17-2,-1 0 2,0-17-2,18 0 10,-17 17-10,-1 0 0,18-17 3,-17 18-3,-1-19 1,18 19 0,-18-36 0,18 0 10,0 35-5,-17 18-11,17-35 13,0 17 1,0-35-7,0 36 8,0-1-11,0 0 4,0 1-2,0-1-1,0-17 8,0 17-5,0 1 21,0-19-23,17 36 0,-17-17 0,0-1 0,18 0 8,0 1-9,-18-1 2,17 0-2,1 1 3,-1-18-4,1-1 4,0 19-4,17-19 4,-17 19-4,-1-1 4,1 0-4,0 1 11,-1-1-9,1 0 8,0 1 0,-1-1-8,1 18 0,17-35 16,18 17-7,-35 1 0,35 17-11,17-18 3,-52 18-3,35-35 5,-18 35-6,-17 0 5,-1 0-4,1 0 4,-1 0 53,19 0-47,-19 0-8,36 0 16,-35 17-7,0 1-9,35-18-1,-36 18 2,1-1-2,-1 1 2,19 17-3,-1-17 2,-35-1 0,18-17 0,-1 18 10,1 0-10,-18-1 7,18-17-7,-1 18 0,-17 17 0,35-17-1,-35 17 2,18 1-1,0-36-1,-1 35 2,1-18-2,-18 1 2,35 35-2,-35-35 10,18-18-9,-18 53-1,0-36 3,18-17-4,-18 35 10,0-17-6,0 0 5,0 17-7,0-17 24,0-1-23,0 1-1,0 0 1,0-1 6,0 18 2,0-17-9,0 0-1,0 17 3,0-17 5,0-1-9,0 1 3,-36 35 6,36-35-7,-35-1 1,0 18 5,17-17-10,-17 0-1,0-1 7,35 1-2,-53 0 1,17-1-1,19-17-1,-19 18 3,19-18-5,-18 18 4,-1-18-2,19 17 2,-19-17-2,1 35 2,17-35 8,1 0 62,-1 0-63</inkml:trace>
    </iact:actionData>
  </iact:action>
  <iact:action type="add" startTime="82818">
    <iact:property name="dataType"/>
    <iact:actionData xml:id="d13">
      <inkml:trace xmlns:inkml="http://www.w3.org/2003/InkML" xml:id="stk13" contextRef="#ctx0" brushRef="#br0">11148 13670 0,'35'0'119,"106"0"-111,-17 0 0,52 0 0,0 0-1,36 0 2,-71 0-3,36 0 3,-89 0-1,0 0 0,-35 0-1,0 0 3,-18 0 7,-17 0 30,35 0-40,35 0 3,0 0-3,35 0 3,-34 0-4,34 0 3,-35 0-3,-17 0 2,-53 0 0</inkml:trace>
    </iact:actionData>
  </iact:action>
  <iact:action type="add" startTime="84090">
    <iact:property name="dataType"/>
    <iact:actionData xml:id="d14">
      <inkml:trace xmlns:inkml="http://www.w3.org/2003/InkML" xml:id="stk14" contextRef="#ctx0" brushRef="#br0">9560 11553 0,'36'0'79,"-19"0"-70,36 0-2,0 0 2,18 0-1,-19 0 0,-16 0 0,34 0-1,19 0 2,-1 0-2,0 0 2,0 0-1,-17 0-1,17 0 1,0 0 0,0 0 0,-17 0 0,17 0 0,-17 0 1,17 0-3,18 0 3,-1 0-1,1 0 0,0 0-1,-18 0 3,18 0-4,0 0 3,-18 0-2,-17 0 3,-18 0-4,-18 0 2,35 0 0,-17 0 0,-17 0 1,34 0-1,-52 0-1,52 0 2,-17 0-1,-35 0 0,52 0 0,-34 0-1,-1 0 2,-17 0-1,17 0 1,0 0-2,36 0 2,-54 0-3,54 0 4,0 0-3,-36 0 2,35 0-3,1 0 4,-1 0-4,-34 0 5,34 0-5,-17 0 2,18-17 0,-36 17 0,18 0 0,-18 0 1,1 0-2,34 0 1,-35 0 1,1 0-2,17 0 1,-1 0-1,1 0 2,0 0-2,36 0 2,-19 0-2,18 0 3,-35 0-4,18-18 3,-18 18-2,17 0 3,-17 0-4,18 0 3,-18 0-2,17 0 4,-17 0-5,18 0 1,17 0 2,-53 0-2,71-53 1,-36 53 1,1 0-1,17 0 0,0 0-1,-17 0 2,17-17-1,0 17 0,-35 0 0,35 0-1,-35 0 3,0 0-4,-17 0 4,-1 0-3,-17 0 2,-1 0-2,1 0 1,-1 0 66,1 0-66,0 0 6,17 0-6</inkml:trace>
    </iact:actionData>
  </iact:action>
  <iact:action type="add" startTime="91038">
    <iact:property name="dataType"/>
    <iact:actionData xml:id="d15">
      <inkml:trace xmlns:inkml="http://www.w3.org/2003/InkML" xml:id="stk15" contextRef="#ctx0" brushRef="#br0">21696 8961 0,'0'52'39,"-71"19"-31,36-36 1,0 53-2,-18 1 1,-18 34 0,54-70 2,-1 35-3,-17-52 1,17 52-1,18-71 3,-18 1-5,18 17 5,0-17-4</inkml:trace>
    </iact:actionData>
  </iact:action>
  <iact:action type="add" startTime="91880">
    <iact:property name="dataType"/>
    <iact:actionData xml:id="d16">
      <inkml:trace xmlns:inkml="http://www.w3.org/2003/InkML" xml:id="stk16" contextRef="#ctx0" brushRef="#br0">21678 9031 0,'18'-18'68,"-1"18"-58,1 36-3,17-1 1,1 36 1,-19-36-2,1 18 2,0 17-2,17 1 1,-18-1 0,-17-17-1,36 71 2,-1-54-2,-17 36 3,-1-53-3,1 18 2,-18-1-2,35-34 2,-17 16-3</inkml:trace>
    </iact:actionData>
  </iact:action>
  <iact:action type="add" startTime="93096">
    <iact:property name="dataType"/>
    <iact:actionData xml:id="d17">
      <inkml:trace xmlns:inkml="http://www.w3.org/2003/InkML" xml:id="stk17" contextRef="#ctx0" brushRef="#br0">21396 9454 0,'0'-17'78,"35"17"-59,18 0-11,18 0 0,-18 0 0,17 0-1,-35 0 2,18 0-4,0 0 4,-35 0 7,17 0-10,-17 0 84,-1 0-74,1 0-7,0 0 15</inkml:trace>
    </iact:actionData>
  </iact:action>
  <iact:action type="add" startTime="94152">
    <iact:property name="dataType"/>
    <iact:actionData xml:id="d18">
      <inkml:trace xmlns:inkml="http://www.w3.org/2003/InkML" xml:id="stk18" contextRef="#ctx0" brushRef="#br0">23495 9084 0,'0'18'69,"0"52"-59,0-35-3,0 18 0,0 36 1,0-36 0,0-1 0,0 19 0,0-18 10,0-35-13,0 17 6,0-18 4</inkml:trace>
    </iact:actionData>
  </iact:action>
  <iact:action type="add" startTime="95056">
    <iact:property name="dataType"/>
    <iact:actionData xml:id="d19">
      <inkml:trace xmlns:inkml="http://www.w3.org/2003/InkML" xml:id="stk19" contextRef="#ctx0" brushRef="#br0">23495 9137 0,'53'-18'31,"-35"1"-22,-1-1 6,18-17 2,-17 17-9,0 18-2,-1 0 3,1-18-2,-18 1 1,18 17 8,-1-18-9,1 18 2,0 0 96,-1 0-89,1 18-8,-1-1-1,1-17 10,-18 18-10,0 0 12,0-1-4,18 36 2,-18-35 14,0 17-22,0-17 7,0-1-1,-18 1-4,-17 0-4,35-1 7,-18 1-5,1-18-3,-1 0 2,-17 35 24,17-35 80,53 0 73,-17 0-176,52 0-2,-34 0 1,-1 0 1,0 18-1,1 0 22,-1-1-6,-35 1-16,0 0 0,18-1-1,-1 1 2,1 17-1,-18-17-1,17-18 2,-17 35-1,18-17-1,-18 17 3,18 0-4,17 0 12,-35-17-10,0 0-1,0-1 2,0 1 6,0 0 18,-53-1 7,35-17-31,-52 0-1,-18 0-1,-36 0 1,-70 0-1,35 0 2,-17 0-2,53 0 2,34 0-2,36 0 1,18 0-1,0 0 1</inkml:trace>
    </iact:actionData>
  </iact:action>
  <iact:action type="add" startTime="97337">
    <iact:property name="dataType"/>
    <iact:actionData xml:id="d20">
      <inkml:trace xmlns:inkml="http://www.w3.org/2003/InkML" xml:id="stk20" contextRef="#ctx0" brushRef="#br0">22772 9084 0,'17'0'54,"-34"18"-30,-1-1-15,-35 19-1,36-19-1,-1-17 2,-17 35-1,17-17 0,0 0-1,18-1 10,-17 1-8,-1 0-1,0-1 7,18 19 10,-17-19 54,-1 1-71,1 17 17,17-17-17,-18-1 16,-17 19-18,35-19 2,-18 1 1,-35 17-2,35 1 3,1-19-4,-18 18 3,35-17-2,-18-18 9</inkml:trace>
    </iact:actionData>
  </iact:action>
  <iact:action type="add" startTime="98506">
    <iact:property name="dataType"/>
    <iact:actionData xml:id="d21">
      <inkml:trace xmlns:inkml="http://www.w3.org/2003/InkML" xml:id="stk21" contextRef="#ctx0" brushRef="#br0">22437 9137 0,'17'0'150,"36"70"-141,-35-17 0,17 0-2,0 0 3,1-17-3,-1-1 2,0 0-3,-35-17 3,18 17-3,17 0 2,-17-17 9,-1 0 111,1-1-118</inkml:trace>
    </iact:actionData>
  </iact:action>
  <iact:action type="add" startTime="111896">
    <iact:property name="dataType"/>
    <iact:actionData xml:id="d22">
      <inkml:trace xmlns:inkml="http://www.w3.org/2003/InkML" xml:id="stk22" contextRef="#ctx0" brushRef="#br0">18168 13053 0,'-18'0'24,"-35"-18"-16,36 18-2,-36-18 2,18 18 0,-18 0 3,-18-35-5,18 35 3,-17 0-1,-1-17 2,18 17-4,18-18 3,-36 18-3,36-18 4,-35 1-5,17-19 4,35 36-2,-17 0 3,-1-17-4,1-1 10,35 0-9,-17 18 1,17-17 8,-18-1-7,18 1-1,0-19 16,0 19-15,0-1-2,0 0 2,0 1-2,0-1 3,0-17-4,0-18 11,0 35-8,0-35 7,0 18-9,0 17 3,0 1-5,0-1 3,18-35 0,-1 18 1,18-36-2,1 36 1,-19-18 0,19-17 0,-19 52 1,1-35-2,0 18 2,34-18-1,-34 35 0,0-17 0,17 0 0,-35 17-1,18 18 3,-1-35-4,19 17 26,-19 18-22,36 0-3,-35 0 0,52-18 2,1-17-2,-1 35 1,19-17 0,-54 17 0,53 0 0,-35 0 0,0 0-1,-18 0 2,-17 0-1,0 0 1,-1 0 7,1 0 0,-1 0-9,19 0 3,-19 17-4,36 54 3,-35-54-2,0 19 3,-1 17-4,54 17 3,-71-17-2,53 35 2,-36-17-2,-17-18 1,18 35 0,-18-53-1,0 36 1,0-36 0,0 0 1,0 18-1,0 0 0,0 0 9,0 0-1,-18-53-9,-35 53 2,18-35-2,-35-18 3,34 0-4,-34 35 4,52-18 21,-17-17 489,0 18-496,17 0-16,0-1 0,1 1 0,-1 0 0,-35 35 0,18-53 0,-1 0 0,-16 17 0,34 1 0,0-18 0,1 0-3</inkml:trace>
    </iact:actionData>
  </iact:action>
  <iact:action type="add" startTime="119772">
    <iact:property name="dataType"/>
    <iact:actionData xml:id="d23">
      <inkml:trace xmlns:inkml="http://www.w3.org/2003/InkML" xml:id="stk23" contextRef="#ctx0" brushRef="#br0">19456 13123 0,'0'18'47,"35"-18"-39,53 0-1,18 0 2,35 0-2,-17 0 2,-36 0-3,35 0 3,-35 0-2,1 0 2,-19 0-2,-17 0 9,-35 0-8,-1 0 10,1 0-4,0 0 3,17 0 0,-17 0-1,-1 0-6,1 0-3,-1 0 1,19 0-1,-19 0 1,19 0 9,-19 0-12</inkml:trace>
    </iact:actionData>
  </iact:action>
  <iact:action type="add" startTime="120891">
    <iact:property name="dataType"/>
    <iact:actionData xml:id="d24">
      <inkml:trace xmlns:inkml="http://www.w3.org/2003/InkML" xml:id="stk24" contextRef="#ctx0" brushRef="#br0">24906 13176 0,'35'-17'39,"54"17"-30,52 0-2,0 0 1,70 0 0,1 0 0,-35-18 0,34 18 0,-70 0 4,0 0 4,-88 0-11</inkml:trace>
    </iact:actionData>
  </iact:action>
  <iact:action type="add" startTime="128295">
    <iact:property name="dataType"/>
    <iact:actionData xml:id="d25">
      <inkml:trace xmlns:inkml="http://www.w3.org/2003/InkML" xml:id="stk25" contextRef="#ctx0" brushRef="#br0">16775 13229 0,'52'0'55,"1"0"-47,71 0 1,-1 0-2,-17 0 2,18 0 0,52 0-2,-17 0 1,35 0-2,-18 0 3,-52 0-1,-1 0 1,-70 0-2,18 0 1,-54 0 0,1 0 2,17 0-4,-17 0 4</inkml:trace>
    </iact:actionData>
  </iact:action>
  <iact:action type="add" startTime="135408">
    <iact:property name="dataType"/>
    <iact:actionData xml:id="d26">
      <inkml:trace xmlns:inkml="http://www.w3.org/2003/InkML" xml:id="stk26" contextRef="#ctx0" brushRef="#br0">24836 11889 0,'17'-18'9,"1"18"17,-1 0-20,1 0 4,-18-18-3,35 18 1,1-35-1,-36 17 2,35 18-1,0-17 7,36-19-5,-18 1-3,-36 35-1,36-17 2,-17 17 1,-1-36-1,-18 36 0,19 0 0,-19 0-1,1 0 3,0 0-2,17 0 16,-17 0-16,-1 0 0,36 0 10,-35 18-11,17 17 2,0 0-3,18 18 3,-35-35-1,-1 0 2,36 35-3,-35-36 0,0 19 0,-18-1 1,17 35 0,1-17-2,0-35 3,-1 52-1,-17 1 0,0-18-1,0-18 1,18 0 0,-18 54 1,0-36-2,0 0 2,0-1-2,0 1 3,0-17-4,0-1 4,0 0-3,0 0 2,0-17-2,0 0 2,0-1-2,0 1 2,0 0-2,0 17 9,0-17-8,0-1 9,-35 1-8,17-18 6,-53 35-7,18-17-1,1-18 1,-37 0 1,1 17-2,18-17 1,-36 0 0,18 0 0,-1 0-1,19 0 3,-1 0-3,1 0 3,34 0 5,19 0-7,-1 0-1,-17 0 10,17-17 5,1-1-14,-1 0 1,18 1-1,-18-1 0,-17-17 0,35 17 1,-18-17-2,18-18 2,-17 35-2,17-34 2,-35 16-2,17-17 1,0 36 9,18-19-10,0 19 2,0-1-3,0 1 11,0-1-9,0 0 1,0-17-2,0-18 1,0 18 0,0-1 0,36-52 0,-19 53 0,18-18 0,-17 18 0,0 17 0,-1 1 9,1-1 39,-18 0-39,0 1-2,18-1 1,-1 0-1,1 18-7,-18-17-1,0-1 10,35 0-8,-35 1-1,18-1 1,-18 1 21,0-19-7</inkml:trace>
    </iact:actionData>
  </iact:action>
  <iact:action type="add" startTime="137860">
    <iact:property name="dataType"/>
    <iact:actionData xml:id="d27">
      <inkml:trace xmlns:inkml="http://www.w3.org/2003/InkML" xml:id="stk27" contextRef="#ctx0" brushRef="#br0">22490 13070 0,'17'0'125,"36"0"-115,18 0-3,-18 18 1,52-18 2,-16 18-4,-1-1 6,-53-17-6,36 0 2,-54 0 7,19 0-9</inkml:trace>
    </iact:actionData>
  </iact:action>
  <iact:action type="add" startTime="140372">
    <iact:property name="dataType"/>
    <iact:actionData xml:id="d28">
      <inkml:trace xmlns:inkml="http://www.w3.org/2003/InkML" xml:id="stk28" contextRef="#ctx0" brushRef="#br0">13388 13688 0,'53'0'55,"0"0"-36,0-18-11,-18 0-3,0 18 6,36 0-4,17-17 1,0 17 0,-17 0-1,17 0 2,18 0-1,-36 0-1,18 0 3,-52 0-5,-1 0 4,18 0-2,-18 0 2,-17 0-3,0 0 4,17 0-3,-18 0 18,1 0-17,0 0 2,-1 0-3,1 0-1,17 0 10,-17 0-7,0 0 32,-1 0-3</inkml:trace>
    </iact:actionData>
  </iact:action>
  <iact:action type="add" startTime="152107">
    <iact:property name="dataType"/>
    <iact:actionData xml:id="d29">
      <inkml:trace xmlns:inkml="http://www.w3.org/2003/InkML" xml:id="stk29" contextRef="#ctx0" brushRef="#br0">6597 15787 0,'53'0'69,"-18"0"-60,36 0-1,-1 17 1,54 1-3,-1-18 4,18 53-2,18-35 0,53-18 0,-18 0 1,53 0-3,-53 0 4,17 0-3,19 0 2,17 0-3,70 0 3,-88 0-2,1 0 1,17 0 0,-18 0 1,-35 0-2,-35 0 1,52 0 0,-69 0-1,34 0 1,-53 0 0,-34-18 0,16 18 0,-52-18 1,18 18-2,-18-17 2,0 17-2,-18-18 2,18 0-2,0 1 2,-36-1-2,36 1 2,-35 17-2,0 0 3</inkml:trace>
    </iact:actionData>
  </iact:action>
  <iact:action type="add" startTime="153903">
    <iact:property name="dataType"/>
    <iact:actionData xml:id="d30">
      <inkml:trace xmlns:inkml="http://www.w3.org/2003/InkML" xml:id="stk30" contextRef="#ctx0" brushRef="#br0">6526 18821 0,'18'0'10,"0"0"1,17 0-5,-17 0 3,17 0-1,-18 0-1,19 0 1,-1 0-1,-17 0 2,17 0-1,36 0 0,-36 0 10,18 0-10,-36 0 1,36 0-2,-35 0 0,52 17-1,-17-17 3,-17 0-1,-1 0 0,18 0 0,0 0 2,0 0-4,0 0 3,0 0-2,-36 0 1,36 0-1,18 0 2,-54 0-2,36 0 2,-35 0-2,-1 0 1,36 0 0,-35 0 0,35 0 0,17 0 0,-52 0 0,53 0 0,-1 0 0,-17 0 1,0 0-1,18 0-1,-1 0 3,-35 0-3,36 0 2,0 0-2,-36 0 2,18 0-2,17 0 2,-34 0-3,17 0 3,17 0-1,-35 0 1,18 0-3,18 0 2,-1 0 0,-17 0 1,0 0-1,18 0 0,17 0 0,0 0 0,36 0 1,-1 0-2,18 0 1,-17 0 0,-1 0 1,1 0-3,-36 0 4,53 0-3,-88 0 3,35 0-4,-35 0 4,18 0-4,-36 0 3,35 0-2,19 36 2,-54-36-2,71 17 2,-71-17-3,53 0 3,-17 0-1,-1 0-1,18 0 1,-35 0 0,36 0 0,16 18 0,-16 17 0,-1-35 0,53 35 1,-35-35-1,17 0 0,36 0 0,-53 0 0,17 0 0,1 0 1,17 0-2,-35 0 3,-1 0-3,19 0 8,-36 0-13,36 0 4,17 0 1,-18 0 3,1 0-3,-36 0 1,0 0 0,36 0 0,-36 0 0,0 0 0,71 0 0,-71 0 0,35 0 1,-52 0-2,35 0 1,-18 0-1,-18 0 2,19 0-2,17 0 2,-1 0-2,-16 0 2,-1 0-2,0 0 3,0 0-4,-17 0 3,-18 0-2,35 0 3,-18-17-3,-17 17 0,18-18 2,-36 18-1,36 0 0,-1-35-1,-52 35 2,35 0-1,17-18 0,-17 18 0,18-17 0,-1 17 0,19-18 0,-19 18 0,1 0 1,-18 0-2,17 0 2,18 0-2,18-35 4,-35 35 3,17-18-6,-53 18 1,18-18-3,18 18 3,-1 0-2,-52-17 3,35 17-4,0 0 2,-18 0 0,18 0 0,-18 0 0,0 0 0,1 0 0,34 0 0,-52 0 0,35 0 0,-18 0 1,0 0-2,18 0 2,0 0-3,-18 0 4,1 0-3,17 0 1,-36 0-1,36 0 3,-35 0-3,35 0 2,-18 0-2,-17 0 1,17 0 0,-17 0-1,35 0 2,-36 0-1,1 0 0,17 0 0,0 0 7,1 0-9,-1 0-2,0 0 3,18 0 1,0 0 0,18 0 1,-54 0-2,71 0 1,-35 0-1,-35 0 2,35 0-2,-18 0 2,18 0-2,0 0 4,-18 0-6,18 0 11,-35 0-6,17 0-4,0 0 2,1 0 9,-1-36-9,18 36 8,-35 0-8,17 0 0,0 0 0,18 0 0,-18 0 0,1 0 0,16 0-1,1 0 3,18 0-4,-18 0 4,0 0-3,17 0 2,19-17-1,-19 17 8,18-18-14,-35 18 5,18 0 1,-18 0-3,17-17 3,-17 17 0,-18 0 0,18 0 0,-17 0 0,17 0 1,-18 0-2,0 0 2,36 0-1,-18-18 0,-1 0 0,1 18 0,0 0 1,0 0-2,0 0 1,0 0 0,18 0 2,-36 0-4,18 0 3,0 0-2,-36 0 2,36 0-2,-17 0 2,52 0-2,-53 0 1,36 0 0,17 0 1,-35 0-4,35 0 4,0 0-1,0 0 0,0 0 0,1 0 0,-1 0 1,18 0-2,-18 0 3,0 0-4,0 0 3,0 0-1,1 0 0,16 0-1,-16 0 3,-36 0-3,35 0 4,106 0 7,-106 0-13,0 0 2,36 0 0,17 0 3,-18 0-5,-35 0 3,36 0 0,-1 0 0,-34 0 0,52 0 1,-18 0-1,-35 0-1,36 0 2,-1 0-1,18 0 0,-17 0 0,17 0 0,71 0 0,-89 0 1,89 0-2,-71 0 3,0 0-4,18 0 3,35 0-2,-18 0 2,1 0-2,-1 0 2,-17 0-2,17 0 2,-35 0-3,36 0 3,-19 0-1,-69 0 0,52 0 0,-53 0 0,-35-17 0,17 17 0,-17-18-1,-17 18 1,-1 0 1,0 0-2,0 0 2,18 0-2,18 0 3,-18 0-3,17 0 2,-17 0-3,18 0 4,17-18-3,-17-17 3,-1 35-4,18-18 3,-52 18-1,34 0 1,1-17-2,-1 17 1,1-35-1,-18 35 1,17-18 2,-17 18-3,0 0 1,0-18 0,18 1 0,-1-19-1,54 19 1,-89-1 0,18 0 1,-36 18-2,1-17 2,-18-1 255,18-17-233,-1 17-14,1-17-2,17-18-7,1 35 1,-19 1 1,-17-19-2,18 19-1,-1-1 2,1 1-5,-18-1 29</inkml:trace>
    </iact:actionData>
  </iact:action>
  <iact:action type="add" startTime="186971">
    <iact:property name="dataType"/>
    <iact:actionData xml:id="d31">
      <inkml:trace xmlns:inkml="http://www.w3.org/2003/InkML" xml:id="stk31" contextRef="#ctx0" brushRef="#br0">21184 15910 0,'36'0'222,"16"0"-212,54 18-4,-35-18 4,17 0-4,0 18 3,0-18-2,18 17 2,-88-17-1,0 0 0</inkml:trace>
    </iact:actionData>
  </iact:action>
  <iact:action type="add" startTime="187939">
    <iact:property name="dataType"/>
    <iact:actionData xml:id="d32">
      <inkml:trace xmlns:inkml="http://www.w3.org/2003/InkML" xml:id="stk32" contextRef="#ctx0" brushRef="#br0">21661 16016 0,'0'18'102,"-18"35"-92,18 17-3,-18-52 1,18 52 0,0 1 1,-35-18-2,35 0 2,0-36 11,0 19-18,0-19-1,-18 1 7</inkml:trace>
    </iact:actionData>
  </iact:action>
  <iact:action type="add" startTime="188828">
    <iact:property name="dataType"/>
    <iact:actionData xml:id="d33">
      <inkml:trace xmlns:inkml="http://www.w3.org/2003/InkML" xml:id="stk33" contextRef="#ctx0" brushRef="#br0">20937 16581 0,'18'0'30,"0"0"-13,-1-18-2,19 18 2,-19 0-9,18 0 1,1 0-1,34 0 1,-17 0-1,35 0 0,1 0-2,-19 0 3,18 0-2,1 0 1,-54 0-2,18 0 4,0 0-3,-53-18 2,17 18 8</inkml:trace>
    </iact:actionData>
  </iact:action>
  <iact:action type="add" startTime="189678">
    <iact:property name="dataType"/>
    <iact:actionData xml:id="d34">
      <inkml:trace xmlns:inkml="http://www.w3.org/2003/InkML" xml:id="stk34" contextRef="#ctx0" brushRef="#br0">22243 16545 0,'0'36'28,"0"34"-16,0-52-5,-18 70 2,-17 18-1,17-53-2,-17 0 0,17-18 2,18-17 9,0-1 6,0-34 82</inkml:trace>
    </iact:actionData>
  </iact:action>
  <iact:action type="add" startTime="190453">
    <iact:property name="dataType"/>
    <iact:actionData xml:id="d35">
      <inkml:trace xmlns:inkml="http://www.w3.org/2003/InkML" xml:id="stk35" contextRef="#ctx0" brushRef="#br0">22313 16581 0,'0'52'31,"35"1"-29,-35 0 7,18-17-1,0 16-1,-18-34 0,35 53 0,-35-54 2,18 19-2,-18-19 193</inkml:trace>
    </iact:actionData>
  </iact:action>
  <iact:action type="add" startTime="191325">
    <iact:property name="dataType"/>
    <iact:actionData xml:id="d36">
      <inkml:trace xmlns:inkml="http://www.w3.org/2003/InkML" xml:id="stk36" contextRef="#ctx0" brushRef="#br0">22243 16845 0,'-18'0'208,"36"0"-1,-1 0-199,1 0 1,17 0-2,0 0 0,1 0 2,17 0-3,-36-18 10</inkml:trace>
    </iact:actionData>
  </iact:action>
  <iact:action type="add" startTime="193310">
    <iact:property name="dataType"/>
    <iact:actionData xml:id="d37">
      <inkml:trace xmlns:inkml="http://www.w3.org/2003/InkML" xml:id="stk37" contextRef="#ctx0" brushRef="#br0">23019 16669 0,'-18'0'46,"-17"0"-35,0 17-2,17 1 0,0 0-3,1-18 1,-19 17 2,1 19-1,17-36-1,1 0 2,17 17 0,-18 1-5,-17-1 5,17 1-2,1 0 11</inkml:trace>
    </iact:actionData>
  </iact:action>
  <iact:action type="add" startTime="193975">
    <iact:property name="dataType"/>
    <iact:actionData xml:id="d38">
      <inkml:trace xmlns:inkml="http://www.w3.org/2003/InkML" xml:id="stk38" contextRef="#ctx0" brushRef="#br0">22684 16739 0,'17'0'94,"19"36"-78,-19-36-3,-17 17-6,35-17 6,1 18 9,-36-1-5,17 1-9,1-18 8,-18 18 48,18-18-40,17 17-16</inkml:trace>
    </iact:actionData>
  </iact:action>
  <iact:action type="add" startTime="195031">
    <iact:property name="dataType"/>
    <iact:actionData xml:id="d39">
      <inkml:trace xmlns:inkml="http://www.w3.org/2003/InkML" xml:id="stk39" contextRef="#ctx0" brushRef="#br0">23177 16616 0,'0'35'63,"0"-17"-56,0 17 3,0-17-4,0-1 5,0 1-2,0 0-3,0-1 3,0 18 5,0-17 19,0 0 62</inkml:trace>
    </iact:actionData>
  </iact:action>
  <iact:action type="add" startTime="195750">
    <iact:property name="dataType"/>
    <iact:actionData xml:id="d40">
      <inkml:trace xmlns:inkml="http://www.w3.org/2003/InkML" xml:id="stk40" contextRef="#ctx0" brushRef="#br0">23177 16633 0,'18'-35'122,"-18"18"-117,18 17 2,-1 0 1,1 0 0,35 0 0,0 0 9,-35 0 7,17 0 8,-18 35 8,-17-18-33,0 1 9,0 0-6,0-1-3,0 1 0,0 0 1,0 35 11,0-18-7,-17-35 13,-1 17-17,1 1 0,-1-18 1,0 0-2,-17 0 2,17 0-1,1 0 1,-19 0-3,1 0 4,0 0-4,17 0 4,1 0-4,69 0 156,1 0-155,18 0 2,-18 0-2,0 0 1,17 0 0,-52 0 0,17 0 1,-17 0 8,-18 18 46,0 35-16,-18-53-15,18 17 48,-35 1-55,17-18-9,-17 0-6,0 0-4,0 0 8,17 0 3,0 0-2,1 0-7,-1 0 8,0 0 35,-17 0 35,17 0-28,-35 0-43,36 0-5,-1 0-3,-17 0 3,17-35-4</inkml:trace>
    </iact:actionData>
  </iact:action>
  <iact:action type="add" startTime="197976">
    <iact:property name="dataType"/>
    <iact:actionData xml:id="d41">
      <inkml:trace xmlns:inkml="http://www.w3.org/2003/InkML" xml:id="stk41" contextRef="#ctx0" brushRef="#br0">24236 15946 0,'-35'0'61,"35"17"-26,-18 1-28,18-1 0,-18 19 3,-17 17 11,0 0-16,17 17 8,0-52-6,18-1 2,0 54-2,-35-18 2,35-18 6,0 0-7,0 1-1,0-19 2,0 1-1,0 0 0,0-1 0,0 1 58,18-18 326,-1 0-385,19 18 17,-19-18 176</inkml:trace>
    </iact:actionData>
  </iact:action>
  <iact:action type="add" startTime="199272">
    <iact:property name="dataType"/>
    <iact:actionData xml:id="d42">
      <inkml:trace xmlns:inkml="http://www.w3.org/2003/InkML" xml:id="stk42" contextRef="#ctx0" brushRef="#br0">24447 16245 0,'18'-17'77,"17"17"-50,1 0-13,-1 0-5,-17 0-2,-1 0 2,36 35-2,-35-35 11,-1 18-9,-17-1 7,18-17 0,-18 18-1,0 0-8,0 35 10,0-36-2,0 1-7,-18-1 0,1 1 0,-1 0 0,1-18 8,-19 17 0</inkml:trace>
    </iact:actionData>
  </iact:action>
  <iact:action type="add" startTime="200073">
    <iact:property name="dataType"/>
    <iact:actionData xml:id="d43">
      <inkml:trace xmlns:inkml="http://www.w3.org/2003/InkML" xml:id="stk43" contextRef="#ctx0" brushRef="#br0">24871 16245 0,'-18'0'53,"-17"36"-44,17-36-1,18 17 0,-17 1 0,17 0 1,0 17-2,-36 0 2,36-17 23</inkml:trace>
    </iact:actionData>
  </iact:action>
  <iact:action type="add" startTime="200888">
    <iact:property name="dataType"/>
    <iact:actionData xml:id="d44">
      <inkml:trace xmlns:inkml="http://www.w3.org/2003/InkML" xml:id="stk44" contextRef="#ctx0" brushRef="#br0">25153 16422 0,'18'17'10,"-18"1"-5,0 0 11,0 17 0,0-17-8,0-1 10,0 1-4,0 0 67,-18 17-65,0 0 0,18-17-4,0-36 81</inkml:trace>
    </iact:actionData>
  </iact:action>
  <iact:action type="add" startTime="201538">
    <iact:property name="dataType"/>
    <iact:actionData xml:id="d45">
      <inkml:trace xmlns:inkml="http://www.w3.org/2003/InkML" xml:id="stk45" contextRef="#ctx0" brushRef="#br0">25594 16228 0,'0'17'78,"0"1"-69,0 0 0,0-1-2,0 19 9,0-19 24,18-17-7,-1 0-26,1 0 0,35 0 3,-36-17-4,1-1 4,-18 0-3,18 1 1,-1-1 6,-17 36 123,0-1-130,0 36 1,0 18 0,0-36-1,0 18 2,-17 0-1,17-18 0,0 0 0,0 1 0,0 17 8,0-36-7,0 1-1,0 17 0,0-17 9,0-1-11,-18-17 91,0 0-89,-52 0 0,17 0 0,-35 0 1,35 0-2,-18-35 2,36 35-2,-18-17 2,36-1 39,17 0-40,17 1 7,1-1-5,-1 0-2,36-17 1,-35 35-1,0-18 0,-1 1-1,1-1 0,0 1 0,-1-1 9,1 18 0,17 0 3</inkml:trace>
    </iact:actionData>
  </iact:action>
  <iact:action type="add" startTime="202963">
    <iact:property name="dataType"/>
    <iact:actionData xml:id="d46">
      <inkml:trace xmlns:inkml="http://www.w3.org/2003/InkML" xml:id="stk46" contextRef="#ctx0" brushRef="#br0">26335 15998 0,'0'18'84,"0"17"-74,53 71-1,-36-71-3,36 36 4,-35-36-4,17 18 5,-17-17-6,17 16 14,-35-34-15,18 17 0,-18-17-1,0 17 6,0-17-1,0 17 1,0 0-2,-18 1 3,-70 17-3,53-18 1,-71 18 0,53-36 0,0 1 0,0 17 0,0-17 1,18-18-2,17 0 2,1 0-2,-1 0 44</inkml:trace>
    </iact:actionData>
  </iact:action>
  <iact:action type="add" startTime="204356">
    <iact:property name="dataType"/>
    <iact:actionData xml:id="d47">
      <inkml:trace xmlns:inkml="http://www.w3.org/2003/InkML" xml:id="stk47" contextRef="#ctx0" brushRef="#br0">24712 16439 0,'0'18'189,"0"0"-178,0-1-4,0 1 1,0 0-1,0-1 2,0 1 0,18 0 4,-1-1-4,-17 1 31,0-1 48,18-17-56,17 0-23,-17 0 14,0 0-6,-1 0 17,1 0-21</inkml:trace>
    </iact:actionData>
  </iact:action>
  <iact:action type="add" startTime="207413">
    <iact:property name="dataType"/>
    <iact:actionData xml:id="d48">
      <inkml:trace xmlns:inkml="http://www.w3.org/2003/InkML" xml:id="stk48" contextRef="#ctx0" brushRef="#br0">23230 16969 0,'0'35'190,"0"-17"-174,0-1 0,0 18-7</inkml:trace>
    </iact:actionData>
  </iact:action>
  <iact:action type="add" startTime="208797">
    <iact:property name="dataType"/>
    <iact:actionData xml:id="d49">
      <inkml:trace xmlns:inkml="http://www.w3.org/2003/InkML" xml:id="stk49" contextRef="#ctx0" brushRef="#br0">27305 16316 0,'35'0'143,"-17"0"-133,-18 18-3,35-1 1,-17-17 0,-1 18 0,19 0 0,17-18 1,-18 35-2,18-18 1,0 1-1,-18 0 1,-17-1 0,-18 1 104,0 0-103</inkml:trace>
    </iact:actionData>
  </iact:action>
  <iact:action type="add" startTime="209438">
    <iact:property name="dataType"/>
    <iact:actionData xml:id="d50">
      <inkml:trace xmlns:inkml="http://www.w3.org/2003/InkML" xml:id="stk50" contextRef="#ctx0" brushRef="#br0">27358 16651 0,'18'0'125,"-1"0"-100,18 0 23</inkml:trace>
    </iact:actionData>
  </iact:action>
  <iact:action type="add" startTime="210108">
    <iact:property name="dataType"/>
    <iact:actionData xml:id="d51">
      <inkml:trace xmlns:inkml="http://www.w3.org/2003/InkML" xml:id="stk51" contextRef="#ctx0" brushRef="#br0">28099 16140 0,'53'0'80,"17"0"-72,36 0 1,18 0-2,17 35 3,-36-18-4,-52-17 3,-17 0-2,-19 0 42,-17 18-25,0 0 1</inkml:trace>
    </iact:actionData>
  </iact:action>
  <iact:action type="add" startTime="210601">
    <iact:property name="dataType"/>
    <iact:actionData xml:id="d52">
      <inkml:trace xmlns:inkml="http://www.w3.org/2003/InkML" xml:id="stk52" contextRef="#ctx0" brushRef="#br0">28522 16228 0,'-18'35'42,"18"0"-24,0 1-10,0-1 1,0 35-2,-17-52 2,17 53-1,0-1 0,0-35-1,0 1 3,0-1-3,0-17 4,0-1 0,-18 1 78,1-18-81,-36 18 0,17-18-1,1 0 2,-18 0-2,0 0 2,36 0-3</inkml:trace>
    </iact:actionData>
  </iact:action>
  <iact:action type="add" startTime="211125">
    <iact:property name="dataType"/>
    <iact:actionData xml:id="d53">
      <inkml:trace xmlns:inkml="http://www.w3.org/2003/InkML" xml:id="stk53" contextRef="#ctx0" brushRef="#br0">28116 16739 0,'36'0'48,"52"0"-41,-18 0 2,36 0-2,-35 0 3,17 0-4,0 0 2,-17 0 0,-54 0 0</inkml:trace>
    </iact:actionData>
  </iact:action>
  <iact:action type="add" startTime="211647">
    <iact:property name="dataType"/>
    <iact:actionData xml:id="d54">
      <inkml:trace xmlns:inkml="http://www.w3.org/2003/InkML" xml:id="stk54" contextRef="#ctx0" brushRef="#br0">28963 16598 0,'0'18'57,"0"35"-46,0-36-9,-18 54 5,-52-1 0,35 19 3,17-54-4,-35 36 3,53-54-1,0 1 1,18-53 120,-1 17-123</inkml:trace>
    </iact:actionData>
  </iact:action>
  <iact:action type="add" startTime="212320">
    <iact:property name="dataType"/>
    <iact:actionData xml:id="d55">
      <inkml:trace xmlns:inkml="http://www.w3.org/2003/InkML" xml:id="stk55" contextRef="#ctx0" brushRef="#br0">29104 16686 0,'0'18'13,"18"0"36,-18-1-32,0 1 6,0 0-15,0-1 0,0 1 0,0-1 0,0 19 0,0-19-1,0 1 1,0 0 0,0-1 0</inkml:trace>
    </iact:actionData>
  </iact:action>
  <iact:action type="add" startTime="213399">
    <iact:property name="dataType"/>
    <iact:actionData xml:id="d56">
      <inkml:trace xmlns:inkml="http://www.w3.org/2003/InkML" xml:id="stk56" contextRef="#ctx0" brushRef="#br0">28910 16845 0,'18'0'144,"-1"0"-138,19 0 3,-19 0-1,1 0 161,17 0-145,-35-18 48,18 1-65,0 17 65,-18-18 104,17 18-167,1 0 69,-1-17-62</inkml:trace>
    </iact:actionData>
  </iact:action>
  <iact:action type="add" startTime="215441">
    <iact:property name="dataType"/>
    <iact:actionData xml:id="d57">
      <inkml:trace xmlns:inkml="http://www.w3.org/2003/InkML" xml:id="stk57" contextRef="#ctx0" brushRef="#br0">29774 16245 0,'-35'0'6,"18"18"3,-19 17 5,1 18-6,0-35 2,-1 35-4,1 0 3,35 17-1,-18-52-1,18 70 1,-35-35 2,35-18-3,0 36 1,0-18 8,0-36-8,18 36 0,-1-17-1,19-1 2,-1-17-2,-17-1 2,-1 1-3,1-18 27,0 0-9,-1-18-16,-17-35 10</inkml:trace>
    </iact:actionData>
  </iact:action>
  <iact:action type="add" startTime="216056">
    <iact:property name="dataType"/>
    <iact:actionData xml:id="d58">
      <inkml:trace xmlns:inkml="http://www.w3.org/2003/InkML" xml:id="stk58" contextRef="#ctx0" brushRef="#br0">29757 16475 0,'17'0'49,"19"-36"-34,-19 36-1,1 0-7,17 0 2,1 0-1,-1 0 8,-18 0 0,-17 53 40,0 0-39,0-35-11,0 35 3,0-36-1,0 1 0,0 0 0,0 17 0,-17-17 16,-1-1 0,1-17 8,-1 0 56</inkml:trace>
    </iact:actionData>
  </iact:action>
  <iact:action type="add" startTime="216825">
    <iact:property name="dataType"/>
    <iact:actionData xml:id="d59">
      <inkml:trace xmlns:inkml="http://www.w3.org/2003/InkML" xml:id="stk59" contextRef="#ctx0" brushRef="#br0">30162 16422 0,'-17'0'38,"-1"17"-28,1 1 4,17 17-6,-18-17 2,0 0-4,18-1 10,0 19 10,0-19 21,0 1-24,0 17-14,0-17 15,0-1-16,0 1 1,0 17 5,18-35 74,17 0-65,-17 0 1,-1-17 16</inkml:trace>
    </iact:actionData>
  </iact:action>
  <iact:action type="add" startTime="217665">
    <iact:property name="dataType"/>
    <iact:actionData xml:id="d60">
      <inkml:trace xmlns:inkml="http://www.w3.org/2003/InkML" xml:id="stk60" contextRef="#ctx0" brushRef="#br0">30268 16228 0,'-17'17'55,"17"1"-46,0 0-2,0 17 4,0-17-4,35 52 5,-35-52-4,0-1 1,0 19-1,0-1 0,0 18 0,18 17 0,-18-17 0,0-35 0,0 0 0,0 17 0,0-17 1,0-1 7,0 1 8,0-1-8,-18 19 1,-35-36-2,0 0-7,18 0 0,17 0-1,1 0 2,-1 0-2,0 0 18,1 0-9</inkml:trace>
    </iact:actionData>
  </iact:action>
  <iact:action type="add" startTime="218914">
    <iact:property name="dataType"/>
    <iact:actionData xml:id="d61">
      <inkml:trace xmlns:inkml="http://www.w3.org/2003/InkML" xml:id="stk61" contextRef="#ctx0" brushRef="#br0">27270 16633 0,'17'0'128,"36"0"-121,-17 0 4,16 0-5,19 0 2,-18 0-2,-18 0 4,-17 0-3,-1 0 5,1 0-5,0 0 1</inkml:trace>
    </iact:actionData>
  </iact:action>
  <iact:action type="add" startTime="219986">
    <iact:property name="dataType"/>
    <iact:actionData xml:id="d62">
      <inkml:trace xmlns:inkml="http://www.w3.org/2003/InkML" xml:id="stk62" contextRef="#ctx0" brushRef="#br0">30903 16545 0</inkml:trace>
    </iact:actionData>
  </iact:action>
  <iact:action type="add" startTime="220690">
    <iact:property name="dataType"/>
    <iact:actionData xml:id="d63">
      <inkml:trace xmlns:inkml="http://www.w3.org/2003/InkML" xml:id="stk63" contextRef="#ctx0" brushRef="#br0">31591 16122 0,'36'0'352,"-1"0"-344,-18 0-1,19 0 2,17 35-2,-36-35 74,19 0-16,-36 18 109</inkml:trace>
    </iact:actionData>
  </iact:action>
  <iact:action type="add" startTime="221538">
    <iact:property name="dataType"/>
    <iact:actionData xml:id="d64">
      <inkml:trace xmlns:inkml="http://www.w3.org/2003/InkML" xml:id="stk64" contextRef="#ctx0" brushRef="#br0">31768 16175 0,'-36'17'50,"36"1"-45,0 0 5,-17 35 5,17-18 1,-18 18-8,18-35 0,0 52 0,-18-17 2,18-18-4,0 36 3,-17-1-2,17 1 0,0-53 1,0 34 0,0-34 0,-18 0 153,1-18-145,-36 0-6,35 0 5,-17 0 1,17 0-8,0-18 0,89 18 86,17 0-85,0 0-2,1 0 4,-37-18-4,1 18 0</inkml:trace>
    </iact:actionData>
  </iact:action>
  <iact:action type="add" startTime="222611">
    <iact:property name="dataType"/>
    <iact:actionData xml:id="d65">
      <inkml:trace xmlns:inkml="http://www.w3.org/2003/InkML" xml:id="stk65" contextRef="#ctx0" brushRef="#br0">32032 16563 0,'0'18'54,"0"52"-37,0-52-8,0 17-2,0-17 2,0 52-1,0-17 1,0-35-2,35 35 1,-35-36 1,0 1-1,0 17-2,18-17 2,-18-36 120,0-17-121,0 0 2,0 17 0,-18-17-3,18 17 4,0-17-3,0 0 1</inkml:trace>
    </iact:actionData>
  </iact:action>
  <iact:action type="add" startTime="223085">
    <iact:property name="dataType"/>
    <iact:actionData xml:id="d66">
      <inkml:trace xmlns:inkml="http://www.w3.org/2003/InkML" xml:id="stk66" contextRef="#ctx0" brushRef="#br0">32032 16633 0,'0'-17'49,"0"-1"-46,18 1 183,17 17-179,-17 0 0,35 0 2,-18 0 7,-17 0-7,-1 0 45,1 35-38,-18-18-8,35 19 0,-35-19 0,18 1-1,-18 0 20,0-1-12,-18-17 24,-52 0-31,-19 0 0,36 0 1,1 0 0,-1 0-3,70 0 92,36 0-91,35 36 1,-70-36 0,53 0-1,-18 17 3,-36-17-4,1 18 22,-1-1-6,-17 1-14,36 0 2,-19-1-3,-17 19 0,36-1-3,-1 18 6,-17-35-2,-1-1 0,-17 18 41,0-17-9,-17-18-30,-1 0-5,0 0 4,-35 0-2,18 0 2,0 0-1,0 0 0,-36 0 0,53 0 15,18-18-8,0-17 66,0 18-56,0-1-18,0 0 3</inkml:trace>
    </iact:actionData>
  </iact:action>
  <iact:action type="add" startTime="224516">
    <iact:property name="dataType"/>
    <iact:actionData xml:id="d67">
      <inkml:trace xmlns:inkml="http://www.w3.org/2003/InkML" xml:id="stk67" contextRef="#ctx0" brushRef="#br0">32826 16351 0,'0'-17'70,"0"-1"4,0 0-19,-18 18-47,1 0 0,-36 0 1,17 18-1,19 0 0,-1 17 0,1-17 0,-1 17-1,18 0 2,-18-35-2,18 18 3,-17 17-2,17 0-1,-18-17-1,18 17 4,0-17-3,0-1 16,0 1-15,0 0 57,0 35-48,0-18-10,18-35 3,-18 18-5,0-1 6,17-17-3,1 0 86,0 0-74,17 0-13,-18 0 4,1-35-6</inkml:trace>
    </iact:actionData>
  </iact:action>
  <iact:action type="add" startTime="225467">
    <iact:property name="dataType"/>
    <iact:actionData xml:id="d68">
      <inkml:trace xmlns:inkml="http://www.w3.org/2003/InkML" xml:id="stk68" contextRef="#ctx0" brushRef="#br0">33038 16351 0,'0'36'96,"0"-19"-87,0 18-2,0 18 2,0-35 0,0 0-3,0 17 4,0-17 12,17-1 11,19-17-17,-1-17-8,0-19 0,0 1 1,-35 17-2,36-35 0,-19 18 2,1 18-2,-18-19 3,18 19-3,-18 34 202,0 19-200,0-1-2,0 0 0,0-17 0,0-1 2,0 36 6,0-35-6,0 17-2,0-17 3,0 35 6,0-36-8,0 1 15,0 0-15,0 17 7,-18-17 1,0-18-6,1 17-4,-36-17 10,-35 0-6,17 0-4,36 0 3,-36 0-2,18 0 2,36 0 88,17-17-89,0-1 0,0 0 1,0 1-2,17-1 1,19 0-1,-36 1 2,52-1-3,-34 18 4,17-18-3,1 18 8,-19 0-7,1 0 0,35 0-1,17 0 11,-70 18-10,53 17-1,-35-35 0,-18 18 10</inkml:trace>
    </iact:actionData>
  </iact:action>
  <iact:action type="add" startTime="227062">
    <iact:property name="dataType"/>
    <iact:actionData xml:id="d69">
      <inkml:trace xmlns:inkml="http://www.w3.org/2003/InkML" xml:id="stk69" contextRef="#ctx0" brushRef="#br0">33461 16228 0,'35'70'78,"-35"1"-61,0-53-9,0 34 0,18-16 1,-18-19-1,0 19 0,0-19 1,0 19-4,0 16 5,0-16-5,0 17 5,0 0-4,0-36 3,0 18-2,0-17 2,-18-18-2,-17 35 1,-18-35 10,18 18-12,-1 0 2,-16-18 0,16 17 1,19-17 15,-19 18 233,19-18-248</inkml:trace>
    </iact:actionData>
  </iact:action>
  <iact:action type="add" startTime="228806">
    <iact:property name="dataType"/>
    <iact:actionData xml:id="d70">
      <inkml:trace xmlns:inkml="http://www.w3.org/2003/InkML" xml:id="stk70" contextRef="#ctx0" brushRef="#br0">30903 16581 0,'-17'0'343,"17"-18"-223,0 0-104,0 1-6,0-1 14,-18 18 254,18 18-255,0-1 1,35-17 545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4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63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3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4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3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6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8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40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0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7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2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CEF26-638B-4A63-B390-A8F868E913A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C4FA9-EC09-420E-88DC-8295A3A85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06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microsoft.com/office/2011/relationships/inkAction" Target="../ink/inkAction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microsoft.com/office/2011/relationships/inkAction" Target="../ink/inkAction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microsoft.com/office/2011/relationships/inkAction" Target="../ink/inkAction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4.png"/><Relationship Id="rId5" Type="http://schemas.microsoft.com/office/2011/relationships/inkAction" Target="../ink/inkAction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microsoft.com/office/2011/relationships/inkAction" Target="../ink/inkAction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microsoft.com/office/2011/relationships/inkAction" Target="../ink/inkAction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microsoft.com/office/2011/relationships/inkAction" Target="../ink/inkAction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microsoft.com/office/2011/relationships/inkAction" Target="../ink/inkAction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microsoft.com/office/2011/relationships/inkAction" Target="../ink/inkAction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4400" dirty="0" smtClean="0"/>
              <a:t>Lecture 5-1</a:t>
            </a:r>
            <a:endParaRPr lang="ko-KR" altLang="en-US" sz="44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8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24"/>
    </mc:Choice>
    <mc:Fallback>
      <p:transition spd="slow" advTm="7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8" x="5245100" y="4565650"/>
          <p14:tracePt t="503" x="5118100" y="4521200"/>
          <p14:tracePt t="508" x="5022850" y="4476750"/>
          <p14:tracePt t="517" x="4946650" y="4451350"/>
          <p14:tracePt t="534" x="4622800" y="4305300"/>
          <p14:tracePt t="550" x="4197350" y="4127500"/>
          <p14:tracePt t="567" x="3670300" y="3943350"/>
          <p14:tracePt t="577" x="3435350" y="3879850"/>
          <p14:tracePt t="584" x="3219450" y="3829050"/>
          <p14:tracePt t="600" x="2952750" y="3778250"/>
          <p14:tracePt t="617" x="2851150" y="3746500"/>
          <p14:tracePt t="634" x="2838450" y="3740150"/>
          <p14:tracePt t="652" x="2832100" y="3733800"/>
          <p14:tracePt t="667" x="2832100" y="3727450"/>
          <p14:tracePt t="684" x="2819400" y="3708400"/>
          <p14:tracePt t="700" x="2813050" y="3695700"/>
          <p14:tracePt t="717" x="2774950" y="3663950"/>
          <p14:tracePt t="734" x="2755900" y="3657600"/>
          <p14:tracePt t="750" x="2717800" y="3638550"/>
          <p14:tracePt t="767" x="2647950" y="3606800"/>
          <p14:tracePt t="784" x="2552700" y="3568700"/>
          <p14:tracePt t="791" x="2508250" y="3556000"/>
          <p14:tracePt t="801" x="2463800" y="3543300"/>
          <p14:tracePt t="817" x="2432050" y="3543300"/>
          <p14:tracePt t="834" x="2425700" y="3543300"/>
          <p14:tracePt t="5913" x="2419350" y="3536950"/>
          <p14:tracePt t="5921" x="2419350" y="3473450"/>
          <p14:tracePt t="5930" x="2419350" y="3352800"/>
          <p14:tracePt t="5939" x="2336800" y="3206750"/>
          <p14:tracePt t="5956" x="2133600" y="2832100"/>
          <p14:tracePt t="5973" x="1885950" y="2406650"/>
          <p14:tracePt t="5990" x="1428750" y="1701800"/>
          <p14:tracePt t="6006" x="996950" y="1149350"/>
          <p14:tracePt t="6022" x="577850" y="660400"/>
          <p14:tracePt t="6039" x="285750" y="3175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" y="1081087"/>
            <a:ext cx="11896725" cy="4695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2240" y="2628720"/>
              <a:ext cx="10204920" cy="28836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880" y="2619360"/>
                <a:ext cx="10223640" cy="2902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601"/>
    </mc:Choice>
    <mc:Fallback>
      <p:transition spd="slow" advTm="146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7" y="1966912"/>
            <a:ext cx="12150603" cy="292417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9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41"/>
    </mc:Choice>
    <mc:Fallback>
      <p:transition spd="slow" advTm="8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5" x="6381750" y="4787900"/>
          <p14:tracePt t="807" x="6350000" y="4768850"/>
          <p14:tracePt t="818" x="6191250" y="4692650"/>
          <p14:tracePt t="824" x="5943600" y="4597400"/>
          <p14:tracePt t="832" x="5695950" y="4483100"/>
          <p14:tracePt t="848" x="5035550" y="4216400"/>
          <p14:tracePt t="865" x="4248150" y="3886200"/>
          <p14:tracePt t="882" x="3397250" y="3530600"/>
          <p14:tracePt t="898" x="2463800" y="3168650"/>
          <p14:tracePt t="915" x="1682750" y="2921000"/>
          <p14:tracePt t="932" x="1244600" y="2768600"/>
          <p14:tracePt t="948" x="1085850" y="2698750"/>
          <p14:tracePt t="965" x="1054100" y="2686050"/>
          <p14:tracePt t="998" x="1054100" y="2673350"/>
          <p14:tracePt t="1015" x="1054100" y="2667000"/>
          <p14:tracePt t="1099" x="1054100" y="2660650"/>
          <p14:tracePt t="1106" x="1054100" y="2654300"/>
          <p14:tracePt t="1115" x="1054100" y="2647950"/>
          <p14:tracePt t="1132" x="1047750" y="2628900"/>
          <p14:tracePt t="1149" x="1047750" y="2622550"/>
          <p14:tracePt t="1166" x="1041400" y="2622550"/>
          <p14:tracePt t="1322" x="1035050" y="2616200"/>
          <p14:tracePt t="1330" x="1022350" y="2584450"/>
          <p14:tracePt t="1340" x="1009650" y="2559050"/>
          <p14:tracePt t="1349" x="1003300" y="2552700"/>
          <p14:tracePt t="4116" x="1047750" y="2546350"/>
          <p14:tracePt t="4124" x="1155700" y="2571750"/>
          <p14:tracePt t="4132" x="1263650" y="2584450"/>
          <p14:tracePt t="4149" x="1397000" y="2647950"/>
          <p14:tracePt t="4165" x="1460500" y="2679700"/>
          <p14:tracePt t="4182" x="1492250" y="2698750"/>
          <p14:tracePt t="4198" x="1511300" y="2711450"/>
          <p14:tracePt t="4215" x="1530350" y="2724150"/>
          <p14:tracePt t="4232" x="1543050" y="2736850"/>
          <p14:tracePt t="4307" x="1549400" y="2743200"/>
          <p14:tracePt t="4364" x="1555750" y="2743200"/>
          <p14:tracePt t="4539" x="1555750" y="2736850"/>
          <p14:tracePt t="4564" x="1555750" y="2724150"/>
          <p14:tracePt t="4584" x="1549400" y="2717800"/>
          <p14:tracePt t="5037" x="1555750" y="2743200"/>
          <p14:tracePt t="5044" x="1587500" y="2781300"/>
          <p14:tracePt t="5054" x="1619250" y="2825750"/>
          <p14:tracePt t="5061" x="1644650" y="2876550"/>
          <p14:tracePt t="5078" x="1695450" y="3016250"/>
          <p14:tracePt t="5095" x="1746250" y="3162300"/>
          <p14:tracePt t="5112" x="1803400" y="3295650"/>
          <p14:tracePt t="5121" x="1828800" y="3352800"/>
          <p14:tracePt t="5130" x="1866900" y="3441700"/>
          <p14:tracePt t="5145" x="1898650" y="3492500"/>
          <p14:tracePt t="5161" x="1911350" y="3505200"/>
          <p14:tracePt t="5178" x="1917700" y="3511550"/>
          <p14:tracePt t="5749" x="1911350" y="3511550"/>
          <p14:tracePt t="5781" x="1905000" y="3511550"/>
          <p14:tracePt t="5804" x="1898650" y="3511550"/>
          <p14:tracePt t="5821" x="1885950" y="3517900"/>
          <p14:tracePt t="5852" x="1879600" y="3524250"/>
          <p14:tracePt t="5868" x="1873250" y="3524250"/>
          <p14:tracePt t="5884" x="1866900" y="3530600"/>
          <p14:tracePt t="5900" x="1847850" y="3530600"/>
          <p14:tracePt t="5917" x="1841500" y="3530600"/>
          <p14:tracePt t="5924" x="1828800" y="3536950"/>
          <p14:tracePt t="5933" x="1822450" y="3536950"/>
          <p14:tracePt t="5949" x="1803400" y="3536950"/>
          <p14:tracePt t="5971" x="1790700" y="3536950"/>
          <p14:tracePt t="5990" x="1784350" y="3536950"/>
          <p14:tracePt t="6007" x="1765300" y="3536950"/>
          <p14:tracePt t="6024" x="1758950" y="3536950"/>
          <p14:tracePt t="6334" x="1752600" y="3536950"/>
          <p14:tracePt t="6341" x="1746250" y="3536950"/>
          <p14:tracePt t="6351" x="1720850" y="3536950"/>
          <p14:tracePt t="6359" x="1689100" y="3536950"/>
          <p14:tracePt t="6376" x="1543050" y="3460750"/>
          <p14:tracePt t="6393" x="1365250" y="3365500"/>
          <p14:tracePt t="6410" x="1231900" y="3263900"/>
          <p14:tracePt t="6426" x="1187450" y="3232150"/>
          <p14:tracePt t="6442" x="1111250" y="3187700"/>
          <p14:tracePt t="6459" x="1054100" y="3162300"/>
          <p14:tracePt t="6476" x="1028700" y="3155950"/>
          <p14:tracePt t="6550" x="1022350" y="3155950"/>
          <p14:tracePt t="6597" x="1022350" y="3162300"/>
          <p14:tracePt t="6684" x="1016000" y="3168650"/>
          <p14:tracePt t="6701" x="1003300" y="3181350"/>
          <p14:tracePt t="6717" x="996950" y="3187700"/>
          <p14:tracePt t="6733" x="990600" y="3187700"/>
          <p14:tracePt t="6829" x="977900" y="3187700"/>
          <p14:tracePt t="6846" x="971550" y="3187700"/>
          <p14:tracePt t="6854" x="958850" y="3187700"/>
          <p14:tracePt t="6861" x="952500" y="3187700"/>
          <p14:tracePt t="6876" x="933450" y="3181350"/>
          <p14:tracePt t="6893" x="908050" y="3175000"/>
          <p14:tracePt t="7125" x="901700" y="3175000"/>
          <p14:tracePt t="7148" x="914400" y="3175000"/>
          <p14:tracePt t="7157" x="946150" y="3162300"/>
          <p14:tracePt t="7165" x="1003300" y="3149600"/>
          <p14:tracePt t="7174" x="1016000" y="3149600"/>
          <p14:tracePt t="7187" x="1066800" y="3143250"/>
          <p14:tracePt t="7204" x="1149350" y="3136900"/>
          <p14:tracePt t="7220" x="1270000" y="3136900"/>
          <p14:tracePt t="7237" x="1403350" y="3136900"/>
          <p14:tracePt t="7254" x="1530350" y="3136900"/>
          <p14:tracePt t="7271" x="1651000" y="3136900"/>
          <p14:tracePt t="7287" x="1746250" y="3136900"/>
          <p14:tracePt t="7305" x="1828800" y="3136900"/>
          <p14:tracePt t="7323" x="1879600" y="3136900"/>
          <p14:tracePt t="7337" x="1885950" y="3136900"/>
          <p14:tracePt t="7354" x="1898650" y="3136900"/>
          <p14:tracePt t="7390" x="1898650" y="3130550"/>
          <p14:tracePt t="7404" x="1905000" y="3130550"/>
          <p14:tracePt t="7421" x="1917700" y="3124200"/>
          <p14:tracePt t="7438" x="1943100" y="3117850"/>
          <p14:tracePt t="7454" x="1987550" y="3111500"/>
          <p14:tracePt t="7471" x="2063750" y="3098800"/>
          <p14:tracePt t="7487" x="2133600" y="3092450"/>
          <p14:tracePt t="7504" x="2178050" y="3086100"/>
          <p14:tracePt t="7521" x="2209800" y="3079750"/>
          <p14:tracePt t="8398" x="2228850" y="3073400"/>
          <p14:tracePt t="8406" x="2247900" y="3060700"/>
          <p14:tracePt t="8415" x="2260600" y="3060700"/>
          <p14:tracePt t="8423" x="2286000" y="3054350"/>
          <p14:tracePt t="8439" x="2406650" y="3054350"/>
          <p14:tracePt t="8456" x="2603500" y="3054350"/>
          <p14:tracePt t="8474" x="2806700" y="3054350"/>
          <p14:tracePt t="8491" x="3054350" y="3054350"/>
          <p14:tracePt t="8507" x="3162300" y="3054350"/>
          <p14:tracePt t="8523" x="3219450" y="3054350"/>
          <p14:tracePt t="8539" x="3232150" y="3054350"/>
          <p14:tracePt t="8732" x="3238500" y="3054350"/>
          <p14:tracePt t="8742" x="3251200" y="3054350"/>
          <p14:tracePt t="8748" x="3270250" y="3054350"/>
          <p14:tracePt t="8762" x="3276600" y="3054350"/>
          <p14:tracePt t="8778" x="3282950" y="3060700"/>
          <p14:tracePt t="8806" x="3282950" y="3067050"/>
          <p14:tracePt t="8814" x="3276600" y="3092450"/>
          <p14:tracePt t="8829" x="3187700" y="3130550"/>
          <p14:tracePt t="8845" x="3060700" y="3168650"/>
          <p14:tracePt t="8862" x="2978150" y="3213100"/>
          <p14:tracePt t="8879" x="2940050" y="3225800"/>
          <p14:tracePt t="8951" x="2940050" y="3232150"/>
          <p14:tracePt t="9151" x="2959100" y="3232150"/>
          <p14:tracePt t="9159" x="2984500" y="3232150"/>
          <p14:tracePt t="9171" x="3098800" y="3232150"/>
          <p14:tracePt t="9188" x="3314700" y="3263900"/>
          <p14:tracePt t="9204" x="3638550" y="3308350"/>
          <p14:tracePt t="9221" x="3911600" y="3340100"/>
          <p14:tracePt t="9238" x="4089400" y="3340100"/>
          <p14:tracePt t="9254" x="4197350" y="3340100"/>
          <p14:tracePt t="9271" x="4229100" y="3340100"/>
          <p14:tracePt t="9454" x="4241800" y="3340100"/>
          <p14:tracePt t="9462" x="4248150" y="3340100"/>
          <p14:tracePt t="9486" x="4254500" y="3340100"/>
          <p14:tracePt t="9686" x="4248150" y="3340100"/>
          <p14:tracePt t="9694" x="4222750" y="3340100"/>
          <p14:tracePt t="9703" x="4216400" y="3340100"/>
          <p14:tracePt t="9715" x="4159250" y="3340100"/>
          <p14:tracePt t="9732" x="4108450" y="3327400"/>
          <p14:tracePt t="9748" x="4064000" y="3314700"/>
          <p14:tracePt t="9765" x="4051300" y="3308350"/>
          <p14:tracePt t="9782" x="4038600" y="3289300"/>
          <p14:tracePt t="9823" x="4038600" y="3282950"/>
          <p14:tracePt t="9847" x="4038600" y="3270250"/>
          <p14:tracePt t="9878" x="4044950" y="3270250"/>
          <p14:tracePt t="9887" x="4064000" y="3270250"/>
          <p14:tracePt t="9895" x="4070350" y="3270250"/>
          <p14:tracePt t="9904" x="4089400" y="3270250"/>
          <p14:tracePt t="9919" x="4102100" y="3270250"/>
          <p14:tracePt t="9983" x="4102100" y="3276600"/>
          <p14:tracePt t="9992" x="4076700" y="3276600"/>
          <p14:tracePt t="9999" x="4038600" y="3276600"/>
          <p14:tracePt t="10016" x="3937000" y="3276600"/>
          <p14:tracePt t="10033" x="3784600" y="3276600"/>
          <p14:tracePt t="10049" x="3606800" y="3276600"/>
          <p14:tracePt t="10068" x="3409950" y="3232150"/>
          <p14:tracePt t="10084" x="3340100" y="3194050"/>
          <p14:tracePt t="10099" x="3302000" y="3175000"/>
          <p14:tracePt t="10116" x="3238500" y="3130550"/>
          <p14:tracePt t="10126" x="3219450" y="3105150"/>
          <p14:tracePt t="10133" x="3213100" y="3092450"/>
          <p14:tracePt t="10149" x="3200400" y="3067050"/>
          <p14:tracePt t="10166" x="3200400" y="3022600"/>
          <p14:tracePt t="10183" x="3200400" y="2959100"/>
          <p14:tracePt t="10201" x="3206750" y="2851150"/>
          <p14:tracePt t="10218" x="3263900" y="2736850"/>
          <p14:tracePt t="10235" x="3308350" y="2635250"/>
          <p14:tracePt t="10249" x="3365500" y="2527300"/>
          <p14:tracePt t="10269" x="3429000" y="2413000"/>
          <p14:tracePt t="10288" x="3498850" y="2298700"/>
          <p14:tracePt t="10301" x="3581400" y="2190750"/>
          <p14:tracePt t="10316" x="3619500" y="2190750"/>
          <p14:tracePt t="10333" x="3663950" y="2190750"/>
          <p14:tracePt t="10349" x="3790950" y="2273300"/>
          <p14:tracePt t="10366" x="3943350" y="2393950"/>
          <p14:tracePt t="10383" x="4114800" y="2540000"/>
          <p14:tracePt t="10399" x="4235450" y="2705100"/>
          <p14:tracePt t="10416" x="4330700" y="2832100"/>
          <p14:tracePt t="10433" x="4349750" y="2997200"/>
          <p14:tracePt t="10450" x="4349750" y="3206750"/>
          <p14:tracePt t="10467" x="4254500" y="3390900"/>
          <p14:tracePt t="10484" x="3981450" y="3625850"/>
          <p14:tracePt t="10500" x="3829050" y="3670300"/>
          <p14:tracePt t="10517" x="3714750" y="3670300"/>
          <p14:tracePt t="10533" x="3581400" y="3619500"/>
          <p14:tracePt t="10550" x="3448050" y="3517900"/>
          <p14:tracePt t="10566" x="3352800" y="3435350"/>
          <p14:tracePt t="10583" x="3302000" y="3371850"/>
          <p14:tracePt t="10600" x="3270250" y="3333750"/>
          <p14:tracePt t="10616" x="3263900" y="3321050"/>
          <p14:tracePt t="10625" x="3263900" y="3314700"/>
          <p14:tracePt t="10633" x="3257550" y="3295650"/>
          <p14:tracePt t="10650" x="3238500" y="3263900"/>
          <p14:tracePt t="10668" x="3232150" y="3232150"/>
          <p14:tracePt t="10684" x="3213100" y="3181350"/>
          <p14:tracePt t="10700" x="3206750" y="3162300"/>
          <p14:tracePt t="10716" x="3200400" y="3155950"/>
          <p14:tracePt t="10918" x="3187700" y="3149600"/>
          <p14:tracePt t="10944" x="3187700" y="3136900"/>
          <p14:tracePt t="10951" x="3187700" y="3130550"/>
          <p14:tracePt t="23909" x="3187700" y="3136900"/>
          <p14:tracePt t="23917" x="3187700" y="3149600"/>
          <p14:tracePt t="23926" x="3194050" y="3155950"/>
          <p14:tracePt t="23935" x="3200400" y="3175000"/>
          <p14:tracePt t="23951" x="3200400" y="3187700"/>
          <p14:tracePt t="24781" x="3187700" y="3187700"/>
          <p14:tracePt t="24789" x="3162300" y="3181350"/>
          <p14:tracePt t="24797" x="3136900" y="3175000"/>
          <p14:tracePt t="24805" x="3130550" y="3168650"/>
          <p14:tracePt t="24846" x="3124200" y="3168650"/>
          <p14:tracePt t="24862" x="3124200" y="3175000"/>
          <p14:tracePt t="24870" x="3124200" y="3181350"/>
          <p14:tracePt t="24909" x="3124200" y="3194050"/>
          <p14:tracePt t="24927" x="3124200" y="3200400"/>
          <p14:tracePt t="24949" x="3130550" y="3206750"/>
          <p14:tracePt t="24957" x="3136900" y="3219450"/>
          <p14:tracePt t="24965" x="3143250" y="3225800"/>
          <p14:tracePt t="24974" x="3149600" y="3232150"/>
          <p14:tracePt t="24989" x="3149600" y="3244850"/>
          <p14:tracePt t="25005" x="3155950" y="3251200"/>
          <p14:tracePt t="25022" x="3155950" y="3257550"/>
          <p14:tracePt t="25574" x="3149600" y="3257550"/>
          <p14:tracePt t="25581" x="3149600" y="3263900"/>
          <p14:tracePt t="25592" x="3143250" y="3270250"/>
          <p14:tracePt t="25599" x="3136900" y="3270250"/>
          <p14:tracePt t="25615" x="3124200" y="3270250"/>
          <p14:tracePt t="25649" x="3117850" y="3270250"/>
          <p14:tracePt t="25666" x="3105150" y="3270250"/>
          <p14:tracePt t="25696" x="3098800" y="3270250"/>
          <p14:tracePt t="25720" x="3092450" y="3270250"/>
          <p14:tracePt t="25902" x="3092450" y="3263900"/>
          <p14:tracePt t="25925" x="3098800" y="3263900"/>
          <p14:tracePt t="25942" x="3105150" y="3263900"/>
          <p14:tracePt t="25974" x="3111500" y="3263900"/>
          <p14:tracePt t="25982" x="3124200" y="3263900"/>
          <p14:tracePt t="25998" x="3130550" y="3257550"/>
          <p14:tracePt t="26010" x="3136900" y="3257550"/>
          <p14:tracePt t="26027" x="3143250" y="3257550"/>
          <p14:tracePt t="26043" x="3149600" y="3257550"/>
          <p14:tracePt t="26206" x="3143250" y="3251200"/>
          <p14:tracePt t="26215" x="3130550" y="3244850"/>
          <p14:tracePt t="26227" x="3067050" y="3219450"/>
          <p14:tracePt t="26244" x="2997200" y="3181350"/>
          <p14:tracePt t="26260" x="2908300" y="3130550"/>
          <p14:tracePt t="26277" x="2844800" y="3067050"/>
          <p14:tracePt t="26294" x="2787650" y="3028950"/>
          <p14:tracePt t="26310" x="2768600" y="2990850"/>
          <p14:tracePt t="26327" x="2762250" y="2946400"/>
          <p14:tracePt t="26344" x="2762250" y="2901950"/>
          <p14:tracePt t="26360" x="2762250" y="2851150"/>
          <p14:tracePt t="26377" x="2762250" y="2800350"/>
          <p14:tracePt t="26395" x="2774950" y="2730500"/>
          <p14:tracePt t="26410" x="2806700" y="2667000"/>
          <p14:tracePt t="26427" x="2825750" y="2609850"/>
          <p14:tracePt t="26444" x="2851150" y="2546350"/>
          <p14:tracePt t="26460" x="2895600" y="2482850"/>
          <p14:tracePt t="26477" x="2940050" y="2444750"/>
          <p14:tracePt t="26494" x="2978150" y="2419350"/>
          <p14:tracePt t="26510" x="3016250" y="2406650"/>
          <p14:tracePt t="26527" x="3067050" y="2393950"/>
          <p14:tracePt t="26544" x="3130550" y="2387600"/>
          <p14:tracePt t="26561" x="3187700" y="2381250"/>
          <p14:tracePt t="26579" x="3244850" y="2374900"/>
          <p14:tracePt t="26595" x="3289300" y="2374900"/>
          <p14:tracePt t="26611" x="3346450" y="2374900"/>
          <p14:tracePt t="26627" x="3371850" y="2374900"/>
          <p14:tracePt t="26644" x="3397250" y="2381250"/>
          <p14:tracePt t="26661" x="3416300" y="2387600"/>
          <p14:tracePt t="26677" x="3422650" y="2400300"/>
          <p14:tracePt t="26695" x="3429000" y="2406650"/>
          <p14:tracePt t="26711" x="3435350" y="2419350"/>
          <p14:tracePt t="26727" x="3448050" y="2444750"/>
          <p14:tracePt t="26744" x="3448050" y="2470150"/>
          <p14:tracePt t="26761" x="3454400" y="2514600"/>
          <p14:tracePt t="26778" x="3454400" y="2552700"/>
          <p14:tracePt t="26795" x="3454400" y="2616200"/>
          <p14:tracePt t="26811" x="3454400" y="2667000"/>
          <p14:tracePt t="26828" x="3454400" y="2705100"/>
          <p14:tracePt t="26844" x="3454400" y="2755900"/>
          <p14:tracePt t="26861" x="3454400" y="2787650"/>
          <p14:tracePt t="26878" x="3454400" y="2819400"/>
          <p14:tracePt t="26894" x="3454400" y="2844800"/>
          <p14:tracePt t="26911" x="3454400" y="2870200"/>
          <p14:tracePt t="26927" x="3454400" y="2895600"/>
          <p14:tracePt t="26944" x="3441700" y="2921000"/>
          <p14:tracePt t="26961" x="3422650" y="2959100"/>
          <p14:tracePt t="26978" x="3409950" y="2984500"/>
          <p14:tracePt t="26995" x="3378200" y="3048000"/>
          <p14:tracePt t="27011" x="3352800" y="3086100"/>
          <p14:tracePt t="27028" x="3346450" y="3098800"/>
          <p14:tracePt t="27044" x="3327400" y="3117850"/>
          <p14:tracePt t="27061" x="3314700" y="3130550"/>
          <p14:tracePt t="27078" x="3308350" y="3136900"/>
          <p14:tracePt t="27094" x="3282950" y="3149600"/>
          <p14:tracePt t="27111" x="3276600" y="3149600"/>
          <p14:tracePt t="27128" x="3270250" y="3155950"/>
          <p14:tracePt t="27144" x="3263900" y="3155950"/>
          <p14:tracePt t="27161" x="3251200" y="3155950"/>
          <p14:tracePt t="27178" x="3232150" y="3162300"/>
          <p14:tracePt t="27195" x="3225800" y="3168650"/>
          <p14:tracePt t="27211" x="3219450" y="3175000"/>
          <p14:tracePt t="27228" x="3213100" y="3181350"/>
          <p14:tracePt t="29439" x="3200400" y="3194050"/>
          <p14:tracePt t="29447" x="3200400" y="3200400"/>
          <p14:tracePt t="29458" x="3200400" y="3232150"/>
          <p14:tracePt t="29466" x="3187700" y="3270250"/>
          <p14:tracePt t="29482" x="3175000" y="3359150"/>
          <p14:tracePt t="29501" x="3136900" y="3473450"/>
          <p14:tracePt t="29516" x="3098800" y="3556000"/>
          <p14:tracePt t="29532" x="3054350" y="3663950"/>
          <p14:tracePt t="29549" x="2978150" y="3746500"/>
          <p14:tracePt t="29565" x="2908300" y="3803650"/>
          <p14:tracePt t="29582" x="2781300" y="3841750"/>
          <p14:tracePt t="29599" x="2667000" y="3848100"/>
          <p14:tracePt t="29616" x="2565400" y="3848100"/>
          <p14:tracePt t="29632" x="2482850" y="3848100"/>
          <p14:tracePt t="29639" x="2451100" y="3848100"/>
          <p14:tracePt t="29649" x="2419350" y="3848100"/>
          <p14:tracePt t="29666" x="2330450" y="3848100"/>
          <p14:tracePt t="29682" x="2260600" y="3829050"/>
          <p14:tracePt t="29700" x="2209800" y="3822700"/>
          <p14:tracePt t="29718" x="2127250" y="3816350"/>
          <p14:tracePt t="29732" x="2044700" y="3816350"/>
          <p14:tracePt t="29749" x="1917700" y="3816350"/>
          <p14:tracePt t="29766" x="1771650" y="3816350"/>
          <p14:tracePt t="29782" x="1625600" y="3816350"/>
          <p14:tracePt t="29799" x="1536700" y="3816350"/>
          <p14:tracePt t="29816" x="1473200" y="3816350"/>
          <p14:tracePt t="29833" x="1403350" y="3797300"/>
          <p14:tracePt t="29849" x="1371600" y="3797300"/>
          <p14:tracePt t="29866" x="1346200" y="3790950"/>
          <p14:tracePt t="29882" x="1339850" y="3784600"/>
          <p14:tracePt t="30188" x="1320800" y="3771900"/>
          <p14:tracePt t="30200" x="1289050" y="3765550"/>
          <p14:tracePt t="30205" x="1200150" y="3759200"/>
          <p14:tracePt t="30214" x="1085850" y="3746500"/>
          <p14:tracePt t="30231" x="698500" y="3714750"/>
          <p14:tracePt t="30247" x="412750" y="3714750"/>
          <p14:tracePt t="30264" x="279400" y="3752850"/>
          <p14:tracePt t="30281" x="222250" y="3765550"/>
          <p14:tracePt t="30297" x="184150" y="3778250"/>
          <p14:tracePt t="30314" x="171450" y="3784600"/>
          <p14:tracePt t="30402" x="184150" y="3784600"/>
          <p14:tracePt t="30648" x="190500" y="3784600"/>
          <p14:tracePt t="30657" x="215900" y="3784600"/>
          <p14:tracePt t="30665" x="241300" y="3784600"/>
          <p14:tracePt t="30673" x="260350" y="3784600"/>
          <p14:tracePt t="30690" x="317500" y="3790950"/>
          <p14:tracePt t="30706" x="368300" y="3803650"/>
          <p14:tracePt t="30724" x="419100" y="3822700"/>
          <p14:tracePt t="30742" x="533400" y="3873500"/>
          <p14:tracePt t="30756" x="635000" y="3911600"/>
          <p14:tracePt t="30773" x="762000" y="3956050"/>
          <p14:tracePt t="30790" x="889000" y="4000500"/>
          <p14:tracePt t="30806" x="1009650" y="4019550"/>
          <p14:tracePt t="30823" x="1130300" y="4032250"/>
          <p14:tracePt t="30840" x="1238250" y="4032250"/>
          <p14:tracePt t="30856" x="1346200" y="4032250"/>
          <p14:tracePt t="30874" x="1422400" y="4032250"/>
          <p14:tracePt t="30890" x="1498600" y="4032250"/>
          <p14:tracePt t="30906" x="1600200" y="4032250"/>
          <p14:tracePt t="30923" x="1727200" y="4032250"/>
          <p14:tracePt t="30940" x="1898650" y="4032250"/>
          <p14:tracePt t="30956" x="2184400" y="4038600"/>
          <p14:tracePt t="30973" x="2362200" y="4038600"/>
          <p14:tracePt t="30990" x="2540000" y="4038600"/>
          <p14:tracePt t="31006" x="2698750" y="4038600"/>
          <p14:tracePt t="31023" x="2882900" y="4057650"/>
          <p14:tracePt t="31040" x="3111500" y="4083050"/>
          <p14:tracePt t="31057" x="3479800" y="4127500"/>
          <p14:tracePt t="31073" x="3771900" y="4184650"/>
          <p14:tracePt t="31090" x="4064000" y="4210050"/>
          <p14:tracePt t="31107" x="4337050" y="4241800"/>
          <p14:tracePt t="31124" x="4679950" y="4279900"/>
          <p14:tracePt t="31131" x="4838700" y="4286250"/>
          <p14:tracePt t="31140" x="4991100" y="4286250"/>
          <p14:tracePt t="31157" x="5276850" y="4286250"/>
          <p14:tracePt t="31173" x="5613400" y="4286250"/>
          <p14:tracePt t="31190" x="5753100" y="4286250"/>
          <p14:tracePt t="31207" x="5816600" y="4286250"/>
          <p14:tracePt t="31223" x="5854700" y="4286250"/>
          <p14:tracePt t="31240" x="5880100" y="4286250"/>
          <p14:tracePt t="31257" x="5905500" y="4279900"/>
          <p14:tracePt t="31273" x="5949950" y="4279900"/>
          <p14:tracePt t="31290" x="6013450" y="4279900"/>
          <p14:tracePt t="31307" x="6108700" y="4279900"/>
          <p14:tracePt t="31324" x="6235700" y="4279900"/>
          <p14:tracePt t="31340" x="6489700" y="4286250"/>
          <p14:tracePt t="31357" x="6680200" y="4286250"/>
          <p14:tracePt t="31373" x="6832600" y="4248150"/>
          <p14:tracePt t="31390" x="6921500" y="4216400"/>
          <p14:tracePt t="31407" x="6965950" y="4197350"/>
          <p14:tracePt t="31423" x="7023100" y="4171950"/>
          <p14:tracePt t="31440" x="7092950" y="4127500"/>
          <p14:tracePt t="31457" x="7137400" y="4114800"/>
          <p14:tracePt t="31518" x="7099300" y="4114800"/>
          <p14:tracePt t="31526" x="7004050" y="4114800"/>
          <p14:tracePt t="31873" x="6978650" y="4114800"/>
          <p14:tracePt t="31881" x="6972300" y="4114800"/>
          <p14:tracePt t="31890" x="6965950" y="4114800"/>
          <p14:tracePt t="31922" x="6965950" y="4108450"/>
          <p14:tracePt t="31977" x="6959600" y="4095750"/>
          <p14:tracePt t="31986" x="6953250" y="4070350"/>
          <p14:tracePt t="31993" x="6946900" y="4057650"/>
          <p14:tracePt t="32001" x="6927850" y="4038600"/>
          <p14:tracePt t="32014" x="6864350" y="3994150"/>
          <p14:tracePt t="32031" x="6788150" y="3930650"/>
          <p14:tracePt t="32048" x="6705600" y="3879850"/>
          <p14:tracePt t="32064" x="6597650" y="3803650"/>
          <p14:tracePt t="32081" x="6502400" y="3733800"/>
          <p14:tracePt t="32098" x="6419850" y="3689350"/>
          <p14:tracePt t="32114" x="6343650" y="3651250"/>
          <p14:tracePt t="32131" x="6292850" y="3625850"/>
          <p14:tracePt t="32137" x="6280150" y="3619500"/>
          <p14:tracePt t="32147" x="6273800" y="3619500"/>
          <p14:tracePt t="32164" x="6267450" y="3613150"/>
          <p14:tracePt t="33106" x="6254750" y="3613150"/>
          <p14:tracePt t="33115" x="6242050" y="3613150"/>
          <p14:tracePt t="33123" x="6229350" y="3613150"/>
          <p14:tracePt t="33138" x="6203950" y="3613150"/>
          <p14:tracePt t="33154" x="6172200" y="3613150"/>
          <p14:tracePt t="33171" x="6134100" y="3625850"/>
          <p14:tracePt t="33188" x="6096000" y="3638550"/>
          <p14:tracePt t="33205" x="6064250" y="3644900"/>
          <p14:tracePt t="33238" x="6057900" y="3644900"/>
          <p14:tracePt t="33994" x="6038850" y="3657600"/>
          <p14:tracePt t="34002" x="6007100" y="3663950"/>
          <p14:tracePt t="34011" x="5975350" y="3670300"/>
          <p14:tracePt t="34018" x="5937250" y="3676650"/>
          <p14:tracePt t="34035" x="5873750" y="3689350"/>
          <p14:tracePt t="34052" x="5765800" y="3689350"/>
          <p14:tracePt t="34068" x="5626100" y="3689350"/>
          <p14:tracePt t="34085" x="5435600" y="3676650"/>
          <p14:tracePt t="34102" x="5200650" y="3638550"/>
          <p14:tracePt t="34118" x="5099050" y="3619500"/>
          <p14:tracePt t="34135" x="5073650" y="3619500"/>
          <p14:tracePt t="34272" x="5060950" y="3619500"/>
          <p14:tracePt t="34321" x="5054600" y="3613150"/>
          <p14:tracePt t="34337" x="5041900" y="3613150"/>
          <p14:tracePt t="34345" x="5022850" y="3613150"/>
          <p14:tracePt t="34353" x="5010150" y="3613150"/>
          <p14:tracePt t="34369" x="4959350" y="3613150"/>
          <p14:tracePt t="34385" x="4927600" y="3613150"/>
          <p14:tracePt t="34402" x="4857750" y="3600450"/>
          <p14:tracePt t="34418" x="4737100" y="3556000"/>
          <p14:tracePt t="34435" x="4540250" y="3505200"/>
          <p14:tracePt t="34452" x="4279900" y="3416300"/>
          <p14:tracePt t="34469" x="4025900" y="3352800"/>
          <p14:tracePt t="34488" x="3803650" y="3308350"/>
          <p14:tracePt t="34502" x="3759200" y="3302000"/>
          <p14:tracePt t="34518" x="3740150" y="3302000"/>
          <p14:tracePt t="34535" x="3733800" y="3302000"/>
          <p14:tracePt t="34552" x="3727450" y="3302000"/>
          <p14:tracePt t="34585" x="3721100" y="3295650"/>
          <p14:tracePt t="34602" x="3708400" y="3289300"/>
          <p14:tracePt t="34620" x="3695700" y="3282950"/>
          <p14:tracePt t="34635" x="3676650" y="3276600"/>
          <p14:tracePt t="34643" x="3670300" y="3270250"/>
          <p14:tracePt t="34747" x="3657600" y="3270250"/>
          <p14:tracePt t="34758" x="3651250" y="3270250"/>
          <p14:tracePt t="34770" x="3644900" y="3270250"/>
          <p14:tracePt t="34778" x="3632200" y="3270250"/>
          <p14:tracePt t="35170" x="3625850" y="3263900"/>
          <p14:tracePt t="35178" x="3613150" y="3263900"/>
          <p14:tracePt t="35187" x="3587750" y="3257550"/>
          <p14:tracePt t="35195" x="3517900" y="3232150"/>
          <p14:tracePt t="35211" x="3390900" y="3200400"/>
          <p14:tracePt t="35228" x="3289300" y="3187700"/>
          <p14:tracePt t="35244" x="3232150" y="3181350"/>
          <p14:tracePt t="35261" x="3181350" y="3162300"/>
          <p14:tracePt t="35278" x="3143250" y="3155950"/>
          <p14:tracePt t="35451" x="3136900" y="3155950"/>
          <p14:tracePt t="35947" x="3155950" y="3162300"/>
          <p14:tracePt t="35954" x="3168650" y="3162300"/>
          <p14:tracePt t="35962" x="3194050" y="3168650"/>
          <p14:tracePt t="35979" x="3263900" y="3187700"/>
          <p14:tracePt t="35996" x="3365500" y="3194050"/>
          <p14:tracePt t="36012" x="3448050" y="3206750"/>
          <p14:tracePt t="36029" x="3530600" y="3213100"/>
          <p14:tracePt t="36048" x="3587750" y="3213100"/>
          <p14:tracePt t="36063" x="3670300" y="3213100"/>
          <p14:tracePt t="36079" x="3708400" y="3213100"/>
          <p14:tracePt t="36096" x="3740150" y="3213100"/>
          <p14:tracePt t="36113" x="3778250" y="3213100"/>
          <p14:tracePt t="36129" x="3790950" y="3213100"/>
          <p14:tracePt t="36146" x="3810000" y="3213100"/>
          <p14:tracePt t="36156" x="3822700" y="3213100"/>
          <p14:tracePt t="36163" x="3829050" y="3213100"/>
          <p14:tracePt t="36179" x="3848100" y="3213100"/>
          <p14:tracePt t="36196" x="3879850" y="3213100"/>
          <p14:tracePt t="36212" x="3917950" y="3213100"/>
          <p14:tracePt t="36229" x="3981450" y="3213100"/>
          <p14:tracePt t="36246" x="4083050" y="3213100"/>
          <p14:tracePt t="36264" x="4210050" y="3187700"/>
          <p14:tracePt t="36279" x="4298950" y="3181350"/>
          <p14:tracePt t="36296" x="4387850" y="3181350"/>
          <p14:tracePt t="36313" x="4451350" y="3181350"/>
          <p14:tracePt t="36329" x="4533900" y="3155950"/>
          <p14:tracePt t="36346" x="4597400" y="3149600"/>
          <p14:tracePt t="36362" x="4660900" y="3124200"/>
          <p14:tracePt t="36379" x="4692650" y="3111500"/>
          <p14:tracePt t="36396" x="4718050" y="3092450"/>
          <p14:tracePt t="36413" x="4756150" y="3079750"/>
          <p14:tracePt t="36429" x="4775200" y="3054350"/>
          <p14:tracePt t="36446" x="4813300" y="3028950"/>
          <p14:tracePt t="36463" x="4864100" y="2997200"/>
          <p14:tracePt t="36479" x="4902200" y="2959100"/>
          <p14:tracePt t="36496" x="4933950" y="2921000"/>
          <p14:tracePt t="36512" x="4940300" y="2895600"/>
          <p14:tracePt t="36529" x="4953000" y="2857500"/>
          <p14:tracePt t="36546" x="4953000" y="2838450"/>
          <p14:tracePt t="36563" x="4946650" y="2806700"/>
          <p14:tracePt t="36579" x="4908550" y="2774950"/>
          <p14:tracePt t="36596" x="4845050" y="2724150"/>
          <p14:tracePt t="36613" x="4762500" y="2673350"/>
          <p14:tracePt t="36629" x="4667250" y="2622550"/>
          <p14:tracePt t="36647" x="4565650" y="2571750"/>
          <p14:tracePt t="36657" x="4533900" y="2565400"/>
          <p14:tracePt t="36662" x="4483100" y="2540000"/>
          <p14:tracePt t="36679" x="4413250" y="2501900"/>
          <p14:tracePt t="36696" x="4318000" y="2463800"/>
          <p14:tracePt t="36713" x="4197350" y="2425700"/>
          <p14:tracePt t="36730" x="4032250" y="2381250"/>
          <p14:tracePt t="36746" x="3879850" y="2349500"/>
          <p14:tracePt t="36763" x="3746500" y="2336800"/>
          <p14:tracePt t="36779" x="3638550" y="2336800"/>
          <p14:tracePt t="36797" x="3549650" y="2336800"/>
          <p14:tracePt t="36813" x="3441700" y="2336800"/>
          <p14:tracePt t="36829" x="3346450" y="2336800"/>
          <p14:tracePt t="36847" x="3263900" y="2349500"/>
          <p14:tracePt t="36863" x="3219450" y="2368550"/>
          <p14:tracePt t="36880" x="3194050" y="2387600"/>
          <p14:tracePt t="36896" x="3155950" y="2413000"/>
          <p14:tracePt t="36913" x="3124200" y="2444750"/>
          <p14:tracePt t="36929" x="3105150" y="2463800"/>
          <p14:tracePt t="36946" x="3086100" y="2489200"/>
          <p14:tracePt t="36963" x="3079750" y="2501900"/>
          <p14:tracePt t="36980" x="3060700" y="2520950"/>
          <p14:tracePt t="36996" x="3054350" y="2546350"/>
          <p14:tracePt t="37013" x="3041650" y="2571750"/>
          <p14:tracePt t="37030" x="3035300" y="2590800"/>
          <p14:tracePt t="37048" x="3028950" y="2628900"/>
          <p14:tracePt t="37063" x="3016250" y="2654300"/>
          <p14:tracePt t="37080" x="3016250" y="2679700"/>
          <p14:tracePt t="37097" x="3016250" y="2705100"/>
          <p14:tracePt t="37113" x="3016250" y="2730500"/>
          <p14:tracePt t="37130" x="3016250" y="2755900"/>
          <p14:tracePt t="37147" x="3016250" y="2781300"/>
          <p14:tracePt t="37155" x="3016250" y="2794000"/>
          <p14:tracePt t="37163" x="3016250" y="2800350"/>
          <p14:tracePt t="37180" x="3016250" y="2832100"/>
          <p14:tracePt t="37197" x="3016250" y="2863850"/>
          <p14:tracePt t="37213" x="3022600" y="2901950"/>
          <p14:tracePt t="37230" x="3035300" y="2927350"/>
          <p14:tracePt t="37247" x="3035300" y="2946400"/>
          <p14:tracePt t="37263" x="3041650" y="2965450"/>
          <p14:tracePt t="37280" x="3054350" y="3003550"/>
          <p14:tracePt t="37297" x="3060700" y="3022600"/>
          <p14:tracePt t="37313" x="3067050" y="3035300"/>
          <p14:tracePt t="37330" x="3073400" y="3041650"/>
          <p14:tracePt t="37347" x="3073400" y="3048000"/>
          <p14:tracePt t="37363" x="3079750" y="3054350"/>
          <p14:tracePt t="37380" x="3079750" y="3060700"/>
          <p14:tracePt t="37397" x="3086100" y="3060700"/>
          <p14:tracePt t="37413" x="3092450" y="3073400"/>
          <p14:tracePt t="37447" x="3098800" y="3079750"/>
          <p14:tracePt t="37463" x="3111500" y="3092450"/>
          <p14:tracePt t="37480" x="3117850" y="3098800"/>
          <p14:tracePt t="37514" x="3130550" y="3098800"/>
          <p14:tracePt t="37530" x="3136900" y="3105150"/>
          <p14:tracePt t="37547" x="3155950" y="3105150"/>
          <p14:tracePt t="37563" x="3168650" y="3111500"/>
          <p14:tracePt t="37580" x="3200400" y="3117850"/>
          <p14:tracePt t="37597" x="3219450" y="3117850"/>
          <p14:tracePt t="37614" x="3244850" y="3124200"/>
          <p14:tracePt t="37631" x="3282950" y="3124200"/>
          <p14:tracePt t="37648" x="3321050" y="3130550"/>
          <p14:tracePt t="37656" x="3346450" y="3136900"/>
          <p14:tracePt t="37663" x="3397250" y="3149600"/>
          <p14:tracePt t="37680" x="3454400" y="3155950"/>
          <p14:tracePt t="37697" x="3517900" y="3162300"/>
          <p14:tracePt t="37714" x="3594100" y="3168650"/>
          <p14:tracePt t="37730" x="3695700" y="3187700"/>
          <p14:tracePt t="37747" x="3784600" y="3200400"/>
          <p14:tracePt t="37764" x="3860800" y="3200400"/>
          <p14:tracePt t="37780" x="3949700" y="3206750"/>
          <p14:tracePt t="37797" x="3994150" y="3206750"/>
          <p14:tracePt t="37814" x="4051300" y="3206750"/>
          <p14:tracePt t="37831" x="4108450" y="3206750"/>
          <p14:tracePt t="37849" x="4203700" y="3206750"/>
          <p14:tracePt t="37864" x="4279900" y="3206750"/>
          <p14:tracePt t="37880" x="4356100" y="3206750"/>
          <p14:tracePt t="37897" x="4419600" y="3206750"/>
          <p14:tracePt t="37914" x="4464050" y="3206750"/>
          <p14:tracePt t="37931" x="4495800" y="3206750"/>
          <p14:tracePt t="37947" x="4521200" y="3200400"/>
          <p14:tracePt t="37964" x="4527550" y="3194050"/>
          <p14:tracePt t="37997" x="4540250" y="3187700"/>
          <p14:tracePt t="38014" x="4559300" y="3175000"/>
          <p14:tracePt t="38033" x="4565650" y="3168650"/>
          <p14:tracePt t="38048" x="4591050" y="3149600"/>
          <p14:tracePt t="38064" x="4610100" y="3143250"/>
          <p14:tracePt t="38081" x="4622800" y="3136900"/>
          <p14:tracePt t="38097" x="4629150" y="3130550"/>
          <p14:tracePt t="38114" x="4635500" y="3124200"/>
          <p14:tracePt t="38131" x="4641850" y="3117850"/>
          <p14:tracePt t="38147" x="4648200" y="3117850"/>
          <p14:tracePt t="38164" x="4648200" y="3098800"/>
          <p14:tracePt t="38181" x="4648200" y="3092450"/>
          <p14:tracePt t="38197" x="4654550" y="3079750"/>
          <p14:tracePt t="38214" x="4654550" y="3067050"/>
          <p14:tracePt t="38231" x="4654550" y="3054350"/>
          <p14:tracePt t="38248" x="4654550" y="3016250"/>
          <p14:tracePt t="38264" x="4654550" y="2952750"/>
          <p14:tracePt t="38281" x="4654550" y="2895600"/>
          <p14:tracePt t="38297" x="4654550" y="2870200"/>
          <p14:tracePt t="38314" x="4648200" y="2844800"/>
          <p14:tracePt t="38331" x="4648200" y="2819400"/>
          <p14:tracePt t="38347" x="4635500" y="2794000"/>
          <p14:tracePt t="38364" x="4622800" y="2781300"/>
          <p14:tracePt t="38381" x="4610100" y="2768600"/>
          <p14:tracePt t="38397" x="4584700" y="2736850"/>
          <p14:tracePt t="38415" x="4540250" y="2692400"/>
          <p14:tracePt t="38434" x="4451350" y="2641600"/>
          <p14:tracePt t="38448" x="4394200" y="2609850"/>
          <p14:tracePt t="38464" x="4343400" y="2590800"/>
          <p14:tracePt t="38481" x="4298950" y="2578100"/>
          <p14:tracePt t="38499" x="4260850" y="2565400"/>
          <p14:tracePt t="38515" x="4229100" y="2559050"/>
          <p14:tracePt t="38531" x="4184650" y="2540000"/>
          <p14:tracePt t="38548" x="4152900" y="2533650"/>
          <p14:tracePt t="38565" x="4102100" y="2527300"/>
          <p14:tracePt t="38581" x="4057650" y="2527300"/>
          <p14:tracePt t="38598" x="4025900" y="2527300"/>
          <p14:tracePt t="38615" x="3975100" y="2527300"/>
          <p14:tracePt t="38633" x="3930650" y="2527300"/>
          <p14:tracePt t="38648" x="3822700" y="2527300"/>
          <p14:tracePt t="38658" x="3790950" y="2527300"/>
          <p14:tracePt t="38665" x="3746500" y="2527300"/>
          <p14:tracePt t="38681" x="3638550" y="2546350"/>
          <p14:tracePt t="38698" x="3543300" y="2546350"/>
          <p14:tracePt t="38715" x="3454400" y="2552700"/>
          <p14:tracePt t="38732" x="3371850" y="2565400"/>
          <p14:tracePt t="38748" x="3302000" y="2584450"/>
          <p14:tracePt t="38765" x="3244850" y="2584450"/>
          <p14:tracePt t="38781" x="3194050" y="2597150"/>
          <p14:tracePt t="38798" x="3143250" y="2616200"/>
          <p14:tracePt t="38815" x="3111500" y="2622550"/>
          <p14:tracePt t="38832" x="3073400" y="2641600"/>
          <p14:tracePt t="38848" x="3060700" y="2647950"/>
          <p14:tracePt t="38865" x="3028950" y="2660650"/>
          <p14:tracePt t="38882" x="3009900" y="2679700"/>
          <p14:tracePt t="38898" x="2990850" y="2686050"/>
          <p14:tracePt t="38915" x="2978150" y="2705100"/>
          <p14:tracePt t="38931" x="2971800" y="2717800"/>
          <p14:tracePt t="38948" x="2965450" y="2730500"/>
          <p14:tracePt t="38965" x="2952750" y="2749550"/>
          <p14:tracePt t="38982" x="2952750" y="2755900"/>
          <p14:tracePt t="38998" x="2952750" y="2774950"/>
          <p14:tracePt t="39015" x="2952750" y="2781300"/>
          <p14:tracePt t="39032" x="2952750" y="2794000"/>
          <p14:tracePt t="39049" x="2952750" y="2813050"/>
          <p14:tracePt t="39065" x="2952750" y="2825750"/>
          <p14:tracePt t="39082" x="2952750" y="2851150"/>
          <p14:tracePt t="39098" x="2952750" y="2876550"/>
          <p14:tracePt t="39115" x="2952750" y="2901950"/>
          <p14:tracePt t="39132" x="2952750" y="2927350"/>
          <p14:tracePt t="39148" x="2952750" y="2952750"/>
          <p14:tracePt t="39160" x="2959100" y="2959100"/>
          <p14:tracePt t="39168" x="2965450" y="2978150"/>
          <p14:tracePt t="39182" x="2971800" y="2990850"/>
          <p14:tracePt t="39198" x="2984500" y="3009900"/>
          <p14:tracePt t="39215" x="2990850" y="3028950"/>
          <p14:tracePt t="39232" x="3003550" y="3035300"/>
          <p14:tracePt t="39248" x="3009900" y="3041650"/>
          <p14:tracePt t="39265" x="3016250" y="3048000"/>
          <p14:tracePt t="39282" x="3022600" y="3048000"/>
          <p14:tracePt t="39298" x="3022600" y="3054350"/>
          <p14:tracePt t="39315" x="3035300" y="3060700"/>
          <p14:tracePt t="39332" x="3048000" y="3067050"/>
          <p14:tracePt t="39349" x="3073400" y="3079750"/>
          <p14:tracePt t="39365" x="3092450" y="3079750"/>
          <p14:tracePt t="39382" x="3111500" y="3086100"/>
          <p14:tracePt t="39398" x="3136900" y="3092450"/>
          <p14:tracePt t="39415" x="3155950" y="3105150"/>
          <p14:tracePt t="39434" x="3181350" y="3105150"/>
          <p14:tracePt t="39449" x="3194050" y="3111500"/>
          <p14:tracePt t="39465" x="3219450" y="3111500"/>
          <p14:tracePt t="39483" x="3251200" y="3117850"/>
          <p14:tracePt t="39499" x="3276600" y="3117850"/>
          <p14:tracePt t="39515" x="3314700" y="3130550"/>
          <p14:tracePt t="39532" x="3333750" y="3130550"/>
          <p14:tracePt t="39549" x="3346450" y="3130550"/>
          <p14:tracePt t="39565" x="3359150" y="3130550"/>
          <p14:tracePt t="39582" x="3365500" y="3130550"/>
          <p14:tracePt t="39804" x="3371850" y="3130550"/>
          <p14:tracePt t="39813" x="3378200" y="3130550"/>
          <p14:tracePt t="39821" x="3390900" y="3130550"/>
          <p14:tracePt t="39830" x="3403600" y="3130550"/>
          <p14:tracePt t="39846" x="3448050" y="3130550"/>
          <p14:tracePt t="39862" x="3543300" y="3130550"/>
          <p14:tracePt t="39879" x="3657600" y="3136900"/>
          <p14:tracePt t="39897" x="3835400" y="3168650"/>
          <p14:tracePt t="39914" x="3911600" y="3175000"/>
          <p14:tracePt t="39929" x="3962400" y="3181350"/>
          <p14:tracePt t="39946" x="3981450" y="3187700"/>
          <p14:tracePt t="40061" x="3987800" y="3187700"/>
          <p14:tracePt t="40077" x="3994150" y="3187700"/>
          <p14:tracePt t="40086" x="4006850" y="3187700"/>
          <p14:tracePt t="40101" x="4032250" y="3200400"/>
          <p14:tracePt t="40113" x="4095750" y="3206750"/>
          <p14:tracePt t="40129" x="4229100" y="3225800"/>
          <p14:tracePt t="40146" x="4368800" y="3244850"/>
          <p14:tracePt t="40156" x="4445000" y="3257550"/>
          <p14:tracePt t="40164" x="4514850" y="3263900"/>
          <p14:tracePt t="40179" x="4597400" y="3282950"/>
          <p14:tracePt t="40196" x="4641850" y="3282950"/>
          <p14:tracePt t="40213" x="4660900" y="3282950"/>
          <p14:tracePt t="44960" x="4667250" y="3282950"/>
          <p14:tracePt t="44967" x="4711700" y="3282950"/>
          <p14:tracePt t="44977" x="4781550" y="3282950"/>
          <p14:tracePt t="44987" x="4864100" y="3282950"/>
          <p14:tracePt t="45005" x="4997450" y="3295650"/>
          <p14:tracePt t="45019" x="5067300" y="3302000"/>
          <p14:tracePt t="45036" x="5130800" y="3327400"/>
          <p14:tracePt t="45053" x="5251450" y="3359150"/>
          <p14:tracePt t="45069" x="5435600" y="3403600"/>
          <p14:tracePt t="45086" x="5651500" y="3460750"/>
          <p14:tracePt t="45103" x="5899150" y="3511550"/>
          <p14:tracePt t="45119" x="6108700" y="3549650"/>
          <p14:tracePt t="45136" x="6261100" y="3581400"/>
          <p14:tracePt t="45153" x="6381750" y="3606800"/>
          <p14:tracePt t="45169" x="6477000" y="3625850"/>
          <p14:tracePt t="45181" x="6502400" y="3638550"/>
          <p14:tracePt t="45189" x="6540500" y="3657600"/>
          <p14:tracePt t="45203" x="6584950" y="3663950"/>
          <p14:tracePt t="45219" x="6623050" y="3663950"/>
          <p14:tracePt t="45236" x="6667500" y="3676650"/>
          <p14:tracePt t="45253" x="6750050" y="3702050"/>
          <p14:tracePt t="45269" x="6946900" y="3752850"/>
          <p14:tracePt t="45286" x="7150100" y="3829050"/>
          <p14:tracePt t="45303" x="7454900" y="3905250"/>
          <p14:tracePt t="45319" x="7842250" y="4013200"/>
          <p14:tracePt t="45336" x="8369300" y="4133850"/>
          <p14:tracePt t="45353" x="8788400" y="4210050"/>
          <p14:tracePt t="45369" x="8985250" y="4235450"/>
          <p14:tracePt t="45389" x="9093200" y="4235450"/>
          <p14:tracePt t="45403" x="9118600" y="4235450"/>
          <p14:tracePt t="45863" x="9067800" y="4222750"/>
          <p14:tracePt t="45871" x="8991600" y="4197350"/>
          <p14:tracePt t="45880" x="8909050" y="4178300"/>
          <p14:tracePt t="45888" x="8820150" y="4146550"/>
          <p14:tracePt t="45904" x="8648700" y="4121150"/>
          <p14:tracePt t="45921" x="8540750" y="4114800"/>
          <p14:tracePt t="45938" x="8458200" y="4095750"/>
          <p14:tracePt t="45955" x="8401050" y="4083050"/>
          <p14:tracePt t="45972" x="8375650" y="4076700"/>
          <p14:tracePt t="46031" x="8362950" y="4076700"/>
          <p14:tracePt t="46351" x="8350250" y="4057650"/>
          <p14:tracePt t="46359" x="8343900" y="4044950"/>
          <p14:tracePt t="46367" x="8337550" y="4013200"/>
          <p14:tracePt t="46376" x="8331200" y="4000500"/>
          <p14:tracePt t="46392" x="8324850" y="3987800"/>
          <p14:tracePt t="46409" x="8318500" y="3975100"/>
          <p14:tracePt t="46426" x="8312150" y="3962400"/>
          <p14:tracePt t="46442" x="8305800" y="3962400"/>
          <p14:tracePt t="46460" x="8274050" y="3937000"/>
          <p14:tracePt t="46475" x="8242300" y="3905250"/>
          <p14:tracePt t="46492" x="8210550" y="3879850"/>
          <p14:tracePt t="46509" x="8140700" y="3848100"/>
          <p14:tracePt t="46526" x="8089900" y="3835400"/>
          <p14:tracePt t="46542" x="8032750" y="3822700"/>
          <p14:tracePt t="46559" x="7962900" y="3816350"/>
          <p14:tracePt t="46575" x="7924800" y="3816350"/>
          <p14:tracePt t="46592" x="7886700" y="3816350"/>
          <p14:tracePt t="46609" x="7867650" y="3816350"/>
          <p14:tracePt t="46626" x="7861300" y="3816350"/>
          <p14:tracePt t="47241" x="7867650" y="3816350"/>
          <p14:tracePt t="47248" x="7874000" y="3816350"/>
          <p14:tracePt t="47272" x="7893050" y="3810000"/>
          <p14:tracePt t="47285" x="7905750" y="3803650"/>
          <p14:tracePt t="47302" x="7918450" y="3790950"/>
          <p14:tracePt t="47310" x="7924800" y="3790950"/>
          <p14:tracePt t="47319" x="7937500" y="3784600"/>
          <p14:tracePt t="47336" x="7969250" y="3784600"/>
          <p14:tracePt t="47353" x="8001000" y="3778250"/>
          <p14:tracePt t="47370" x="8045450" y="3771900"/>
          <p14:tracePt t="47386" x="8096250" y="3771900"/>
          <p14:tracePt t="47404" x="8121650" y="3771900"/>
          <p14:tracePt t="47420" x="8128000" y="3771900"/>
          <p14:tracePt t="47436" x="8140700" y="3771900"/>
          <p14:tracePt t="47453" x="8153400" y="3771900"/>
          <p14:tracePt t="47470" x="8159750" y="3771900"/>
          <p14:tracePt t="47486" x="8166100" y="3771900"/>
          <p14:tracePt t="48016" x="8172450" y="3765550"/>
          <p14:tracePt t="48024" x="8191500" y="3759200"/>
          <p14:tracePt t="48033" x="8223250" y="3752850"/>
          <p14:tracePt t="48041" x="8261350" y="3746500"/>
          <p14:tracePt t="48058" x="8369300" y="3746500"/>
          <p14:tracePt t="48075" x="8496300" y="3746500"/>
          <p14:tracePt t="48091" x="8674100" y="3784600"/>
          <p14:tracePt t="48108" x="8915400" y="3816350"/>
          <p14:tracePt t="48124" x="8978900" y="3816350"/>
          <p14:tracePt t="48141" x="9067800" y="3822700"/>
          <p14:tracePt t="48158" x="9093200" y="3822700"/>
          <p14:tracePt t="48166" x="9099550" y="3822700"/>
          <p14:tracePt t="48191" x="9112250" y="3822700"/>
          <p14:tracePt t="48381" x="9118600" y="3816350"/>
          <p14:tracePt t="48453" x="9124950" y="3816350"/>
          <p14:tracePt t="48494" x="9137650" y="3810000"/>
          <p14:tracePt t="48527" x="9150350" y="3803650"/>
          <p14:tracePt t="48535" x="9163050" y="3803650"/>
          <p14:tracePt t="48545" x="9169400" y="3790950"/>
          <p14:tracePt t="48569" x="9188450" y="3790950"/>
          <p14:tracePt t="48577" x="9194800" y="3790950"/>
          <p14:tracePt t="48588" x="9220200" y="3790950"/>
          <p14:tracePt t="48605" x="9271000" y="3784600"/>
          <p14:tracePt t="48621" x="9321800" y="3778250"/>
          <p14:tracePt t="48638" x="9385300" y="3759200"/>
          <p14:tracePt t="48655" x="9417050" y="3759200"/>
          <p14:tracePt t="48662" x="9429750" y="3759200"/>
          <p14:tracePt t="49385" x="9436100" y="3740150"/>
          <p14:tracePt t="49393" x="9436100" y="3721100"/>
          <p14:tracePt t="49402" x="9455150" y="3708400"/>
          <p14:tracePt t="49410" x="9467850" y="3695700"/>
          <p14:tracePt t="49427" x="9499600" y="3676650"/>
          <p14:tracePt t="49443" x="9550400" y="3670300"/>
          <p14:tracePt t="49461" x="9607550" y="3663950"/>
          <p14:tracePt t="49478" x="9658350" y="3663950"/>
          <p14:tracePt t="49493" x="9734550" y="3663950"/>
          <p14:tracePt t="49510" x="9766300" y="3663950"/>
          <p14:tracePt t="49527" x="9804400" y="3663950"/>
          <p14:tracePt t="49543" x="9861550" y="3663950"/>
          <p14:tracePt t="49560" x="9925050" y="3663950"/>
          <p14:tracePt t="49577" x="9988550" y="3663950"/>
          <p14:tracePt t="49593" x="10090150" y="3676650"/>
          <p14:tracePt t="49610" x="10166350" y="3683000"/>
          <p14:tracePt t="49627" x="10198100" y="3689350"/>
          <p14:tracePt t="49643" x="10223500" y="3689350"/>
          <p14:tracePt t="49660" x="10229850" y="3689350"/>
          <p14:tracePt t="49677" x="10242550" y="3689350"/>
          <p14:tracePt t="49754" x="10248900" y="3689350"/>
          <p14:tracePt t="49762" x="10255250" y="3689350"/>
          <p14:tracePt t="49785" x="10242550" y="3689350"/>
          <p14:tracePt t="49794" x="10147300" y="3689350"/>
          <p14:tracePt t="49803" x="10052050" y="3676650"/>
          <p14:tracePt t="50121" x="10033000" y="3676650"/>
          <p14:tracePt t="50138" x="10013950" y="3676650"/>
          <p14:tracePt t="50159" x="9988550" y="3676650"/>
          <p14:tracePt t="50179" x="9982200" y="3663950"/>
          <p14:tracePt t="50196" x="9982200" y="3657600"/>
          <p14:tracePt t="50213" x="9988550" y="3651250"/>
          <p14:tracePt t="50264" x="9994900" y="3651250"/>
          <p14:tracePt t="50272" x="10001250" y="3651250"/>
          <p14:tracePt t="50280" x="10013950" y="3651250"/>
          <p14:tracePt t="50296" x="10058400" y="3651250"/>
          <p14:tracePt t="50313" x="10153650" y="3651250"/>
          <p14:tracePt t="50329" x="10261600" y="3651250"/>
          <p14:tracePt t="50346" x="10375900" y="3657600"/>
          <p14:tracePt t="50362" x="10490200" y="3676650"/>
          <p14:tracePt t="50379" x="10547350" y="3695700"/>
          <p14:tracePt t="50396" x="10560050" y="3695700"/>
          <p14:tracePt t="50969" x="10566400" y="3695700"/>
          <p14:tracePt t="50980" x="10585450" y="3702050"/>
          <p14:tracePt t="50988" x="10604500" y="3721100"/>
          <p14:tracePt t="50996" x="10629900" y="3733800"/>
          <p14:tracePt t="51011" x="10668000" y="3759200"/>
          <p14:tracePt t="51028" x="10712450" y="3778250"/>
          <p14:tracePt t="51044" x="10750550" y="3790950"/>
          <p14:tracePt t="51062" x="10769600" y="3790950"/>
          <p14:tracePt t="51078" x="10775950" y="3797300"/>
          <p14:tracePt t="51178" x="10775950" y="3803650"/>
          <p14:tracePt t="51203" x="10775950" y="3810000"/>
          <p14:tracePt t="51449" x="10769600" y="3810000"/>
          <p14:tracePt t="51457" x="10756900" y="3810000"/>
          <p14:tracePt t="51489" x="10750550" y="3810000"/>
          <p14:tracePt t="51498" x="10744200" y="3810000"/>
          <p14:tracePt t="51508" x="10737850" y="3816350"/>
          <p14:tracePt t="51524" x="10706100" y="3829050"/>
          <p14:tracePt t="51541" x="10674350" y="3835400"/>
          <p14:tracePt t="51558" x="10617200" y="3848100"/>
          <p14:tracePt t="51574" x="10509250" y="3873500"/>
          <p14:tracePt t="51590" x="10445750" y="3879850"/>
          <p14:tracePt t="51607" x="10363200" y="3898900"/>
          <p14:tracePt t="51624" x="10280650" y="3898900"/>
          <p14:tracePt t="51640" x="10191750" y="3898900"/>
          <p14:tracePt t="51657" x="10109200" y="3898900"/>
          <p14:tracePt t="51664" x="10058400" y="3911600"/>
          <p14:tracePt t="51674" x="10007600" y="3911600"/>
          <p14:tracePt t="51690" x="9937750" y="3930650"/>
          <p14:tracePt t="51707" x="9886950" y="3937000"/>
          <p14:tracePt t="51724" x="9779000" y="3956050"/>
          <p14:tracePt t="51741" x="9639300" y="3981450"/>
          <p14:tracePt t="51757" x="9474200" y="4013200"/>
          <p14:tracePt t="51774" x="9251950" y="4038600"/>
          <p14:tracePt t="51791" x="9150350" y="4064000"/>
          <p14:tracePt t="51807" x="9061450" y="4070350"/>
          <p14:tracePt t="51824" x="9023350" y="4076700"/>
          <p14:tracePt t="51841" x="8985250" y="4089400"/>
          <p14:tracePt t="51857" x="8972550" y="4089400"/>
          <p14:tracePt t="51874" x="8953500" y="4102100"/>
          <p14:tracePt t="51891" x="8940800" y="4108450"/>
          <p14:tracePt t="51907" x="8928100" y="4114800"/>
          <p14:tracePt t="51924" x="8915400" y="4114800"/>
          <p14:tracePt t="51941" x="8864600" y="4127500"/>
          <p14:tracePt t="51961" x="8724900" y="4178300"/>
          <p14:tracePt t="51974" x="8610600" y="4203700"/>
          <p14:tracePt t="51991" x="8509000" y="4235450"/>
          <p14:tracePt t="52008" x="8432800" y="4254500"/>
          <p14:tracePt t="52024" x="8388350" y="4267200"/>
          <p14:tracePt t="52041" x="8375650" y="4273550"/>
          <p14:tracePt t="52627" x="8375650" y="4267200"/>
          <p14:tracePt t="52635" x="8388350" y="4254500"/>
          <p14:tracePt t="52644" x="8439150" y="4241800"/>
          <p14:tracePt t="52654" x="8496300" y="4210050"/>
          <p14:tracePt t="52668" x="8661400" y="4140200"/>
          <p14:tracePt t="52685" x="8915400" y="4032250"/>
          <p14:tracePt t="52702" x="9226550" y="3917950"/>
          <p14:tracePt t="52718" x="9563100" y="3822700"/>
          <p14:tracePt t="52734" x="9728200" y="3790950"/>
          <p14:tracePt t="52751" x="9842500" y="3790950"/>
          <p14:tracePt t="52768" x="9956800" y="3790950"/>
          <p14:tracePt t="52785" x="10045700" y="3790950"/>
          <p14:tracePt t="52801" x="10090150" y="3790950"/>
          <p14:tracePt t="52818" x="10109200" y="3790950"/>
          <p14:tracePt t="52835" x="10121900" y="3790950"/>
          <p14:tracePt t="52914" x="10128250" y="3790950"/>
          <p14:tracePt t="52922" x="10140950" y="3784600"/>
          <p14:tracePt t="52935" x="10153650" y="3778250"/>
          <p14:tracePt t="52952" x="10210800" y="3759200"/>
          <p14:tracePt t="52968" x="10223500" y="3752850"/>
          <p14:tracePt t="53002" x="10229850" y="3746500"/>
          <p14:tracePt t="53051" x="10236200" y="3746500"/>
          <p14:tracePt t="53059" x="10242550" y="3746500"/>
          <p14:tracePt t="53068" x="10248900" y="3746500"/>
          <p14:tracePt t="53243" x="10236200" y="3746500"/>
          <p14:tracePt t="53250" x="10223500" y="3746500"/>
          <p14:tracePt t="53261" x="10198100" y="3759200"/>
          <p14:tracePt t="53268" x="10191750" y="3759200"/>
          <p14:tracePt t="53286" x="10147300" y="3759200"/>
          <p14:tracePt t="53302" x="10045700" y="3759200"/>
          <p14:tracePt t="53319" x="9804400" y="3708400"/>
          <p14:tracePt t="53336" x="9683750" y="3657600"/>
          <p14:tracePt t="53352" x="9607550" y="3606800"/>
          <p14:tracePt t="53369" x="9569450" y="3562350"/>
          <p14:tracePt t="53385" x="9563100" y="3517900"/>
          <p14:tracePt t="53402" x="9563100" y="3441700"/>
          <p14:tracePt t="53419" x="9588500" y="3352800"/>
          <p14:tracePt t="53435" x="9652000" y="3257550"/>
          <p14:tracePt t="53452" x="9702800" y="3194050"/>
          <p14:tracePt t="53469" x="9766300" y="3117850"/>
          <p14:tracePt t="53486" x="9823450" y="3060700"/>
          <p14:tracePt t="53502" x="9899650" y="2997200"/>
          <p14:tracePt t="53518" x="10033000" y="2940050"/>
          <p14:tracePt t="53535" x="10166350" y="2927350"/>
          <p14:tracePt t="53552" x="10274300" y="2908300"/>
          <p14:tracePt t="53568" x="10350500" y="2908300"/>
          <p14:tracePt t="53585" x="10458450" y="2921000"/>
          <p14:tracePt t="53602" x="10579100" y="2959100"/>
          <p14:tracePt t="53619" x="10706100" y="3003550"/>
          <p14:tracePt t="53635" x="10826750" y="3035300"/>
          <p14:tracePt t="53652" x="10915650" y="3079750"/>
          <p14:tracePt t="53661" x="10953750" y="3105150"/>
          <p14:tracePt t="53669" x="10972800" y="3124200"/>
          <p14:tracePt t="53685" x="10998200" y="3162300"/>
          <p14:tracePt t="53704" x="10998200" y="3219450"/>
          <p14:tracePt t="53719" x="10960100" y="3403600"/>
          <p14:tracePt t="53736" x="10890250" y="3562350"/>
          <p14:tracePt t="53752" x="10782300" y="3689350"/>
          <p14:tracePt t="53769" x="10718800" y="3790950"/>
          <p14:tracePt t="53786" x="10661650" y="3867150"/>
          <p14:tracePt t="53802" x="10642600" y="3898900"/>
          <p14:tracePt t="53820" x="10617200" y="3917950"/>
          <p14:tracePt t="53835" x="10610850" y="3924300"/>
          <p14:tracePt t="54291" x="10604500" y="3937000"/>
          <p14:tracePt t="54299" x="10591800" y="3943350"/>
          <p14:tracePt t="54308" x="10572750" y="3949700"/>
          <p14:tracePt t="54321" x="10496550" y="3987800"/>
          <p14:tracePt t="54338" x="10388600" y="4051300"/>
          <p14:tracePt t="54352" x="10287000" y="4102100"/>
          <p14:tracePt t="54369" x="10229850" y="4133850"/>
          <p14:tracePt t="54386" x="10172700" y="4165600"/>
          <p14:tracePt t="54403" x="10128250" y="4197350"/>
          <p14:tracePt t="54419" x="10090150" y="4216400"/>
          <p14:tracePt t="54436" x="10052050" y="4235450"/>
          <p14:tracePt t="54453" x="10026650" y="4254500"/>
          <p14:tracePt t="54469" x="9982200" y="4279900"/>
          <p14:tracePt t="54487" x="9956800" y="4286250"/>
          <p14:tracePt t="54503" x="9925050" y="4311650"/>
          <p14:tracePt t="54520" x="9912350" y="4318000"/>
          <p14:tracePt t="54536" x="9886950" y="4337050"/>
          <p14:tracePt t="54553" x="9886950" y="4343400"/>
          <p14:tracePt t="54570" x="9880600" y="4343400"/>
          <p14:tracePt t="54627" x="9886950" y="4343400"/>
          <p14:tracePt t="54634" x="9931400" y="4330700"/>
          <p14:tracePt t="54643" x="9969500" y="4318000"/>
          <p14:tracePt t="54653" x="10013950" y="4292600"/>
          <p14:tracePt t="54670" x="10109200" y="4235450"/>
          <p14:tracePt t="54689" x="10331450" y="4114800"/>
          <p14:tracePt t="54703" x="10509250" y="4019550"/>
          <p14:tracePt t="54720" x="10636250" y="3968750"/>
          <p14:tracePt t="54736" x="10756900" y="3898900"/>
          <p14:tracePt t="54753" x="10864850" y="3860800"/>
          <p14:tracePt t="54769" x="10922000" y="3835400"/>
          <p14:tracePt t="54786" x="10953750" y="3822700"/>
          <p14:tracePt t="54803" x="10966450" y="3816350"/>
          <p14:tracePt t="54820" x="10972800" y="3810000"/>
          <p14:tracePt t="54836" x="10972800" y="3803650"/>
          <p14:tracePt t="54853" x="10972800" y="3797300"/>
          <p14:tracePt t="54893" x="10985500" y="3790950"/>
          <p14:tracePt t="54904" x="10991850" y="3778250"/>
          <p14:tracePt t="54920" x="11042650" y="3765550"/>
          <p14:tracePt t="54937" x="11099800" y="3733800"/>
          <p14:tracePt t="54954" x="11156950" y="3702050"/>
          <p14:tracePt t="54970" x="11201400" y="3676650"/>
          <p14:tracePt t="54987" x="11220450" y="3663950"/>
          <p14:tracePt t="55188" x="11220450" y="3657600"/>
          <p14:tracePt t="55195" x="11220450" y="3632200"/>
          <p14:tracePt t="55204" x="11201400" y="3619500"/>
          <p14:tracePt t="55220" x="11163300" y="3594100"/>
          <p14:tracePt t="55237" x="11125200" y="3524250"/>
          <p14:tracePt t="55253" x="11087100" y="3409950"/>
          <p14:tracePt t="55270" x="11055350" y="3340100"/>
          <p14:tracePt t="55287" x="11055350" y="3282950"/>
          <p14:tracePt t="55303" x="11055350" y="3225800"/>
          <p14:tracePt t="55320" x="11106150" y="3155950"/>
          <p14:tracePt t="55337" x="11156950" y="3105150"/>
          <p14:tracePt t="55354" x="11245850" y="3060700"/>
          <p14:tracePt t="55370" x="11360150" y="2997200"/>
          <p14:tracePt t="55387" x="11499850" y="2952750"/>
          <p14:tracePt t="55404" x="11620500" y="2952750"/>
          <p14:tracePt t="55420" x="11715750" y="2952750"/>
          <p14:tracePt t="55437" x="11804650" y="2952750"/>
          <p14:tracePt t="55454" x="11874500" y="2971800"/>
          <p14:tracePt t="55471" x="11925300" y="3009900"/>
          <p14:tracePt t="55489" x="11950700" y="3048000"/>
          <p14:tracePt t="55504" x="11976100" y="3092450"/>
          <p14:tracePt t="55520" x="11976100" y="3136900"/>
          <p14:tracePt t="55537" x="11982450" y="3175000"/>
          <p14:tracePt t="55554" x="11995150" y="3206750"/>
          <p14:tracePt t="55570" x="11995150" y="3251200"/>
          <p14:tracePt t="55587" x="11995150" y="3295650"/>
          <p14:tracePt t="55604" x="11995150" y="3352800"/>
          <p14:tracePt t="55620" x="11995150" y="3390900"/>
          <p14:tracePt t="55637" x="11995150" y="3429000"/>
          <p14:tracePt t="55654" x="11995150" y="3454400"/>
          <p14:tracePt t="55662" x="11995150" y="3467100"/>
          <p14:tracePt t="55671" x="11995150" y="3479800"/>
          <p14:tracePt t="55687" x="11995150" y="3498850"/>
          <p14:tracePt t="55704" x="11982450" y="3517900"/>
          <p14:tracePt t="55721" x="11969750" y="3536950"/>
          <p14:tracePt t="55737" x="11944350" y="3562350"/>
          <p14:tracePt t="55754" x="11912600" y="3606800"/>
          <p14:tracePt t="55771" x="11874500" y="3644900"/>
          <p14:tracePt t="55787" x="11823700" y="3676650"/>
          <p14:tracePt t="55804" x="11747500" y="3733800"/>
          <p14:tracePt t="55821" x="11652250" y="3784600"/>
          <p14:tracePt t="55837" x="11531600" y="3816350"/>
          <p14:tracePt t="55854" x="11360150" y="3867150"/>
          <p14:tracePt t="55872" x="11125200" y="3924300"/>
          <p14:tracePt t="55888" x="10579100" y="4089400"/>
          <p14:tracePt t="55904" x="10248900" y="4203700"/>
          <p14:tracePt t="55921" x="9994900" y="4305300"/>
          <p14:tracePt t="55937" x="9817100" y="4387850"/>
          <p14:tracePt t="55954" x="9664700" y="4438650"/>
          <p14:tracePt t="55971" x="9525000" y="4476750"/>
          <p14:tracePt t="55988" x="9404350" y="4508500"/>
          <p14:tracePt t="56004" x="9296400" y="4546600"/>
          <p14:tracePt t="56021" x="9201150" y="4565650"/>
          <p14:tracePt t="56038" x="9099550" y="4591050"/>
          <p14:tracePt t="56054" x="9029700" y="4610100"/>
          <p14:tracePt t="56071" x="8985250" y="4629150"/>
          <p14:tracePt t="56088" x="8953500" y="4654550"/>
          <p14:tracePt t="56104" x="8940800" y="4660900"/>
          <p14:tracePt t="56121" x="8934450" y="4667250"/>
          <p14:tracePt t="56138" x="8934450" y="4673600"/>
          <p14:tracePt t="56179" x="8934450" y="4679950"/>
          <p14:tracePt t="56188" x="8947150" y="4692650"/>
          <p14:tracePt t="56204" x="8997950" y="4711700"/>
          <p14:tracePt t="56221" x="9055100" y="4737100"/>
          <p14:tracePt t="56238" x="9131300" y="4775200"/>
          <p14:tracePt t="56254" x="9220200" y="4813300"/>
          <p14:tracePt t="56271" x="9283700" y="4832350"/>
          <p14:tracePt t="56289" x="9372600" y="4870450"/>
          <p14:tracePt t="56304" x="9410700" y="4889500"/>
          <p14:tracePt t="56321" x="9417050" y="4895850"/>
          <p14:tracePt t="56338" x="9436100" y="4908550"/>
          <p14:tracePt t="56412" x="9417050" y="4908550"/>
          <p14:tracePt t="56419" x="9385300" y="4908550"/>
          <p14:tracePt t="56430" x="9372600" y="4902200"/>
          <p14:tracePt t="56438" x="9347200" y="4895850"/>
          <p14:tracePt t="56455" x="9334500" y="4883150"/>
          <p14:tracePt t="56473" x="9328150" y="4883150"/>
          <p14:tracePt t="56494" x="9328150" y="4870450"/>
          <p14:tracePt t="56505" x="9455150" y="4845050"/>
          <p14:tracePt t="56521" x="9753600" y="4826000"/>
          <p14:tracePt t="56538" x="10185400" y="4768850"/>
          <p14:tracePt t="56555" x="10636250" y="4718050"/>
          <p14:tracePt t="56571" x="11049000" y="4654550"/>
          <p14:tracePt t="56588" x="11353800" y="4641850"/>
          <p14:tracePt t="56605" x="11557000" y="4641850"/>
          <p14:tracePt t="56621" x="11671300" y="4641850"/>
          <p14:tracePt t="56638" x="11703050" y="4641850"/>
          <p14:tracePt t="56772" x="11715750" y="4641850"/>
          <p14:tracePt t="56781" x="11722100" y="4641850"/>
          <p14:tracePt t="56789" x="11747500" y="4641850"/>
          <p14:tracePt t="56805" x="11779250" y="4654550"/>
          <p14:tracePt t="56821" x="11811000" y="4654550"/>
          <p14:tracePt t="56838" x="11817350" y="4654550"/>
          <p14:tracePt t="56916" x="11823700" y="4654550"/>
          <p14:tracePt t="57020" x="11823700" y="4660900"/>
          <p14:tracePt t="57036" x="11823700" y="4673600"/>
          <p14:tracePt t="57068" x="11823700" y="4679950"/>
          <p14:tracePt t="57084" x="11823700" y="4686300"/>
          <p14:tracePt t="57101" x="11817350" y="4686300"/>
          <p14:tracePt t="57111" x="11798300" y="4699000"/>
          <p14:tracePt t="57117" x="11779250" y="4705350"/>
          <p14:tracePt t="57125" x="11734800" y="4711700"/>
          <p14:tracePt t="57139" x="11601450" y="4737100"/>
          <p14:tracePt t="57155" x="11442700" y="4756150"/>
          <p14:tracePt t="57165" x="11360150" y="4756150"/>
          <p14:tracePt t="57173" x="11252200" y="4756150"/>
          <p14:tracePt t="57189" x="11061700" y="4756150"/>
          <p14:tracePt t="57205" x="10947400" y="4762500"/>
          <p14:tracePt t="57222" x="10896600" y="4775200"/>
          <p14:tracePt t="57677" x="10890250" y="4775200"/>
          <p14:tracePt t="57685" x="10883900" y="4775200"/>
          <p14:tracePt t="57694" x="10871200" y="4775200"/>
          <p14:tracePt t="57701" x="10839450" y="4775200"/>
          <p14:tracePt t="57718" x="10775950" y="4775200"/>
          <p14:tracePt t="57735" x="10706100" y="4775200"/>
          <p14:tracePt t="57752" x="10623550" y="4775200"/>
          <p14:tracePt t="57770" x="10509250" y="4756150"/>
          <p14:tracePt t="57785" x="10337800" y="4724400"/>
          <p14:tracePt t="57801" x="10267950" y="4692650"/>
          <p14:tracePt t="57818" x="10204450" y="4679950"/>
          <p14:tracePt t="57835" x="10179050" y="4667250"/>
          <p14:tracePt t="57851" x="10115550" y="4641850"/>
          <p14:tracePt t="57868" x="10026650" y="4616450"/>
          <p14:tracePt t="57885" x="9874250" y="4578350"/>
          <p14:tracePt t="57901" x="9740900" y="4546600"/>
          <p14:tracePt t="57918" x="9620250" y="4533900"/>
          <p14:tracePt t="57935" x="9512300" y="4508500"/>
          <p14:tracePt t="57951" x="9404350" y="4502150"/>
          <p14:tracePt t="57968" x="9290050" y="4457700"/>
          <p14:tracePt t="57985" x="9029700" y="4343400"/>
          <p14:tracePt t="58001" x="8883650" y="4260850"/>
          <p14:tracePt t="58018" x="8788400" y="4197350"/>
          <p14:tracePt t="58035" x="8731250" y="4159250"/>
          <p14:tracePt t="58051" x="8724900" y="4146550"/>
          <p14:tracePt t="58068" x="8712200" y="4127500"/>
          <p14:tracePt t="58085" x="8712200" y="4121150"/>
          <p14:tracePt t="58102" x="8712200" y="4095750"/>
          <p14:tracePt t="58118" x="8712200" y="4064000"/>
          <p14:tracePt t="58135" x="8705850" y="4019550"/>
          <p14:tracePt t="58152" x="8680450" y="3987800"/>
          <p14:tracePt t="58162" x="8674100" y="3981450"/>
          <p14:tracePt t="58168" x="8667750" y="3968750"/>
          <p14:tracePt t="58185" x="8572500" y="3943350"/>
          <p14:tracePt t="58202" x="8432800" y="3917950"/>
          <p14:tracePt t="58218" x="8299450" y="3911600"/>
          <p14:tracePt t="58235" x="8172450" y="3911600"/>
          <p14:tracePt t="58252" x="8096250" y="3911600"/>
          <p14:tracePt t="58268" x="8032750" y="3911600"/>
          <p14:tracePt t="58285" x="7975600" y="3905250"/>
          <p14:tracePt t="58302" x="7943850" y="3905250"/>
          <p14:tracePt t="58318" x="7924800" y="3905250"/>
          <p14:tracePt t="58364" x="7918450" y="3905250"/>
          <p14:tracePt t="58375" x="7905750" y="3905250"/>
          <p14:tracePt t="58390" x="7899400" y="3905250"/>
          <p14:tracePt t="58402" x="7880350" y="3905250"/>
          <p14:tracePt t="58419" x="7848600" y="3905250"/>
          <p14:tracePt t="58435" x="7823200" y="3905250"/>
          <p14:tracePt t="58452" x="7804150" y="3905250"/>
          <p14:tracePt t="58469" x="7797800" y="3905250"/>
          <p14:tracePt t="58565" x="7791450" y="3905250"/>
          <p14:tracePt t="58621" x="7778750" y="3905250"/>
          <p14:tracePt t="58629" x="7772400" y="3898900"/>
          <p14:tracePt t="58645" x="7766050" y="3892550"/>
          <p14:tracePt t="58662" x="7759700" y="3892550"/>
          <p14:tracePt t="58694" x="7759700" y="3886200"/>
          <p14:tracePt t="58701" x="7759700" y="3879850"/>
          <p14:tracePt t="58741" x="7759700" y="3873500"/>
          <p14:tracePt t="58759" x="7766050" y="3867150"/>
          <p14:tracePt t="58774" x="7778750" y="3867150"/>
          <p14:tracePt t="58780" x="7797800" y="3867150"/>
          <p14:tracePt t="58791" x="7804150" y="3867150"/>
          <p14:tracePt t="58802" x="7861300" y="3867150"/>
          <p14:tracePt t="58819" x="7924800" y="3867150"/>
          <p14:tracePt t="58836" x="8045450" y="3873500"/>
          <p14:tracePt t="58852" x="8185150" y="3873500"/>
          <p14:tracePt t="58869" x="8343900" y="3873500"/>
          <p14:tracePt t="58885" x="8509000" y="3873500"/>
          <p14:tracePt t="58902" x="8661400" y="3873500"/>
          <p14:tracePt t="58919" x="8763000" y="3873500"/>
          <p14:tracePt t="58935" x="8839200" y="3873500"/>
          <p14:tracePt t="58952" x="8870950" y="3873500"/>
          <p14:tracePt t="58971" x="8921750" y="3867150"/>
          <p14:tracePt t="58985" x="8953500" y="3867150"/>
          <p14:tracePt t="59002" x="8991600" y="3848100"/>
          <p14:tracePt t="59019" x="9093200" y="3784600"/>
          <p14:tracePt t="59035" x="9194800" y="3733800"/>
          <p14:tracePt t="59052" x="9277350" y="3683000"/>
          <p14:tracePt t="59069" x="9385300" y="3638550"/>
          <p14:tracePt t="59086" x="9442450" y="3613150"/>
          <p14:tracePt t="59102" x="9493250" y="3568700"/>
          <p14:tracePt t="59119" x="9537700" y="3524250"/>
          <p14:tracePt t="59136" x="9575800" y="3479800"/>
          <p14:tracePt t="59153" x="9582150" y="3448050"/>
          <p14:tracePt t="59161" x="9582150" y="3422650"/>
          <p14:tracePt t="59169" x="9582150" y="3384550"/>
          <p14:tracePt t="59186" x="9582150" y="3346450"/>
          <p14:tracePt t="59203" x="9518650" y="3270250"/>
          <p14:tracePt t="59219" x="9423400" y="3200400"/>
          <p14:tracePt t="59236" x="9290050" y="3117850"/>
          <p14:tracePt t="59253" x="9156700" y="3067050"/>
          <p14:tracePt t="59269" x="8972550" y="3016250"/>
          <p14:tracePt t="59286" x="8756650" y="2971800"/>
          <p14:tracePt t="59303" x="8553450" y="2940050"/>
          <p14:tracePt t="59319" x="8388350" y="2933700"/>
          <p14:tracePt t="59336" x="8229600" y="2933700"/>
          <p14:tracePt t="59353" x="8077200" y="2933700"/>
          <p14:tracePt t="59370" x="7899400" y="3028950"/>
          <p14:tracePt t="59386" x="7778750" y="3117850"/>
          <p14:tracePt t="59403" x="7715250" y="3168650"/>
          <p14:tracePt t="59420" x="7677150" y="3225800"/>
          <p14:tracePt t="59436" x="7639050" y="3295650"/>
          <p14:tracePt t="59453" x="7620000" y="3365500"/>
          <p14:tracePt t="59469" x="7607300" y="3416300"/>
          <p14:tracePt t="59486" x="7607300" y="3454400"/>
          <p14:tracePt t="59503" x="7594600" y="3492500"/>
          <p14:tracePt t="59519" x="7613650" y="3524250"/>
          <p14:tracePt t="59536" x="7689850" y="3562350"/>
          <p14:tracePt t="59553" x="7880350" y="3587750"/>
          <p14:tracePt t="59571" x="8331200" y="3594100"/>
          <p14:tracePt t="59586" x="8763000" y="3594100"/>
          <p14:tracePt t="59603" x="9283700" y="3594100"/>
          <p14:tracePt t="59620" x="9759950" y="3594100"/>
          <p14:tracePt t="59636" x="10172700" y="3594100"/>
          <p14:tracePt t="59653" x="10496550" y="3594100"/>
          <p14:tracePt t="59660" x="10623550" y="3594100"/>
          <p14:tracePt t="59669" x="10744200" y="3594100"/>
          <p14:tracePt t="59686" x="10909300" y="3594100"/>
          <p14:tracePt t="59703" x="11029950" y="3594100"/>
          <p14:tracePt t="59720" x="11068050" y="3594100"/>
          <p14:tracePt t="59736" x="11074400" y="3594100"/>
          <p14:tracePt t="59916" x="11080750" y="3600450"/>
          <p14:tracePt t="59926" x="11080750" y="3606800"/>
          <p14:tracePt t="59932" x="11068050" y="3613150"/>
          <p14:tracePt t="59942" x="11061700" y="3619500"/>
          <p14:tracePt t="59958" x="11010900" y="3638550"/>
          <p14:tracePt t="59975" x="10941050" y="3663950"/>
          <p14:tracePt t="59992" x="10858500" y="3676650"/>
          <p14:tracePt t="60010" x="10750550" y="3689350"/>
          <p14:tracePt t="60026" x="10623550" y="3721100"/>
          <p14:tracePt t="60042" x="10566400" y="3727450"/>
          <p14:tracePt t="60058" x="10528300" y="3746500"/>
          <p14:tracePt t="60075" x="10515600" y="3752850"/>
          <p14:tracePt t="60167" x="10509250" y="3759200"/>
          <p14:tracePt t="60174" x="10496550" y="3759200"/>
          <p14:tracePt t="60185" x="10477500" y="3771900"/>
          <p14:tracePt t="60192" x="10458450" y="3784600"/>
          <p14:tracePt t="60210" x="10433050" y="3810000"/>
          <p14:tracePt t="60226" x="10318750" y="3848100"/>
          <p14:tracePt t="60242" x="10134600" y="3854450"/>
          <p14:tracePt t="60259" x="9855200" y="3854450"/>
          <p14:tracePt t="60275" x="9607550" y="3816350"/>
          <p14:tracePt t="60292" x="9436100" y="3746500"/>
          <p14:tracePt t="60309" x="9378950" y="3695700"/>
          <p14:tracePt t="60325" x="9366250" y="3644900"/>
          <p14:tracePt t="60342" x="9366250" y="3549650"/>
          <p14:tracePt t="60359" x="9391650" y="3454400"/>
          <p14:tracePt t="60375" x="9455150" y="3352800"/>
          <p14:tracePt t="60392" x="9518650" y="3282950"/>
          <p14:tracePt t="60409" x="9575800" y="3225800"/>
          <p14:tracePt t="60426" x="9734550" y="3155950"/>
          <p14:tracePt t="60443" x="9886950" y="3111500"/>
          <p14:tracePt t="60459" x="10071100" y="3060700"/>
          <p14:tracePt t="60475" x="10274300" y="3022600"/>
          <p14:tracePt t="60492" x="10464800" y="3022600"/>
          <p14:tracePt t="60509" x="10642600" y="3022600"/>
          <p14:tracePt t="60526" x="10788650" y="3022600"/>
          <p14:tracePt t="60542" x="10890250" y="3060700"/>
          <p14:tracePt t="60559" x="10922000" y="3073400"/>
          <p14:tracePt t="60576" x="10941050" y="3111500"/>
          <p14:tracePt t="60592" x="10947400" y="3149600"/>
          <p14:tracePt t="60609" x="10947400" y="3225800"/>
          <p14:tracePt t="60626" x="10915650" y="3365500"/>
          <p14:tracePt t="60642" x="10883900" y="3435350"/>
          <p14:tracePt t="60659" x="10845800" y="3492500"/>
          <p14:tracePt t="60676" x="10814050" y="3536950"/>
          <p14:tracePt t="60692" x="10769600" y="3575050"/>
          <p14:tracePt t="60709" x="10731500" y="3587750"/>
          <p14:tracePt t="60726" x="10706100" y="3606800"/>
          <p14:tracePt t="60743" x="10693400" y="3613150"/>
          <p14:tracePt t="60759" x="10687050" y="3613150"/>
          <p14:tracePt t="60917" x="10687050" y="3619500"/>
          <p14:tracePt t="60925" x="10699750" y="3625850"/>
          <p14:tracePt t="60933" x="10706100" y="3625850"/>
          <p14:tracePt t="60942" x="10725150" y="3625850"/>
          <p14:tracePt t="60959" x="10750550" y="3632200"/>
          <p14:tracePt t="60976" x="10795000" y="3632200"/>
          <p14:tracePt t="60993" x="10896600" y="3632200"/>
          <p14:tracePt t="61009" x="10998200" y="3632200"/>
          <p14:tracePt t="61026" x="11150600" y="3632200"/>
          <p14:tracePt t="61043" x="11239500" y="3632200"/>
          <p14:tracePt t="61059" x="11296650" y="3632200"/>
          <p14:tracePt t="61076" x="11328400" y="3632200"/>
          <p14:tracePt t="61093" x="11341100" y="3632200"/>
          <p14:tracePt t="61133" x="11347450" y="3638550"/>
          <p14:tracePt t="61183" x="11347450" y="3644900"/>
          <p14:tracePt t="61222" x="11347450" y="3651250"/>
          <p14:tracePt t="61319" x="11347450" y="3657600"/>
          <p14:tracePt t="61328" x="11341100" y="3657600"/>
          <p14:tracePt t="61355" x="11322050" y="3670300"/>
          <p14:tracePt t="61358" x="11303000" y="3670300"/>
          <p14:tracePt t="61364" x="11283950" y="3670300"/>
          <p14:tracePt t="61376" x="11252200" y="3670300"/>
          <p14:tracePt t="61393" x="11207750" y="3670300"/>
          <p14:tracePt t="61410" x="11163300" y="3670300"/>
          <p14:tracePt t="61426" x="11144250" y="3663950"/>
          <p14:tracePt t="61443" x="11131550" y="3651250"/>
          <p14:tracePt t="61460" x="11118850" y="3644900"/>
          <p14:tracePt t="61495" x="11112500" y="3638550"/>
          <p14:tracePt t="61510" x="11112500" y="3632200"/>
          <p14:tracePt t="61527" x="11112500" y="3619500"/>
          <p14:tracePt t="61543" x="11099800" y="3600450"/>
          <p14:tracePt t="61560" x="11093450" y="3575050"/>
          <p14:tracePt t="61577" x="11093450" y="3549650"/>
          <p14:tracePt t="61594" x="11093450" y="3511550"/>
          <p14:tracePt t="61611" x="11099800" y="3454400"/>
          <p14:tracePt t="61626" x="11125200" y="3403600"/>
          <p14:tracePt t="61643" x="11144250" y="3359150"/>
          <p14:tracePt t="61660" x="11156950" y="3327400"/>
          <p14:tracePt t="61677" x="11163300" y="3302000"/>
          <p14:tracePt t="61693" x="11163300" y="3295650"/>
          <p14:tracePt t="61710" x="11169650" y="3282950"/>
          <p14:tracePt t="61727" x="11182350" y="3263900"/>
          <p14:tracePt t="61743" x="11195050" y="3244850"/>
          <p14:tracePt t="61760" x="11214100" y="3219450"/>
          <p14:tracePt t="61777" x="11233150" y="3200400"/>
          <p14:tracePt t="61794" x="11258550" y="3175000"/>
          <p14:tracePt t="61811" x="11290300" y="3155950"/>
          <p14:tracePt t="61827" x="11290300" y="3149600"/>
          <p14:tracePt t="61843" x="11322050" y="3143250"/>
          <p14:tracePt t="61860" x="11347450" y="3130550"/>
          <p14:tracePt t="61877" x="11366500" y="3130550"/>
          <p14:tracePt t="61894" x="11391900" y="3130550"/>
          <p14:tracePt t="61910" x="11404600" y="3130550"/>
          <p14:tracePt t="61927" x="11430000" y="3130550"/>
          <p14:tracePt t="61944" x="11487150" y="3130550"/>
          <p14:tracePt t="61960" x="11557000" y="3155950"/>
          <p14:tracePt t="61977" x="11633200" y="3194050"/>
          <p14:tracePt t="61994" x="11715750" y="3232150"/>
          <p14:tracePt t="62010" x="11779250" y="3282950"/>
          <p14:tracePt t="62027" x="11868150" y="3378200"/>
          <p14:tracePt t="62044" x="11899900" y="3448050"/>
          <p14:tracePt t="62060" x="11918950" y="3511550"/>
          <p14:tracePt t="62077" x="11925300" y="3562350"/>
          <p14:tracePt t="62094" x="11925300" y="3600450"/>
          <p14:tracePt t="62110" x="11925300" y="3619500"/>
          <p14:tracePt t="62127" x="11918950" y="3638550"/>
          <p14:tracePt t="62144" x="11906250" y="3676650"/>
          <p14:tracePt t="62160" x="11868150" y="3708400"/>
          <p14:tracePt t="62169" x="11855450" y="3721100"/>
          <p14:tracePt t="62177" x="11830050" y="3746500"/>
          <p14:tracePt t="62195" x="11753850" y="3803650"/>
          <p14:tracePt t="62212" x="11652250" y="3822700"/>
          <p14:tracePt t="62227" x="11607800" y="3829050"/>
          <p14:tracePt t="62244" x="11550650" y="3829050"/>
          <p14:tracePt t="62261" x="11506200" y="3829050"/>
          <p14:tracePt t="62277" x="11480800" y="3829050"/>
          <p14:tracePt t="62294" x="11455400" y="3829050"/>
          <p14:tracePt t="62360" x="11449050" y="3829050"/>
          <p14:tracePt t="62367" x="11436350" y="3829050"/>
          <p14:tracePt t="62377" x="11417300" y="3829050"/>
          <p14:tracePt t="62396" x="11360150" y="3816350"/>
          <p14:tracePt t="62411" x="11322050" y="3797300"/>
          <p14:tracePt t="62427" x="11239500" y="3765550"/>
          <p14:tracePt t="62444" x="11176000" y="3746500"/>
          <p14:tracePt t="62461" x="11150600" y="3740150"/>
          <p14:tracePt t="62478" x="11144250" y="3740150"/>
          <p14:tracePt t="66969" x="11137900" y="3740150"/>
          <p14:tracePt t="67002" x="11125200" y="3740150"/>
          <p14:tracePt t="67018" x="11118850" y="3740150"/>
          <p14:tracePt t="67025" x="11112500" y="3733800"/>
          <p14:tracePt t="67033" x="11106150" y="3733800"/>
          <p14:tracePt t="67045" x="11093450" y="3727450"/>
          <p14:tracePt t="67062" x="10991850" y="3721100"/>
          <p14:tracePt t="67078" x="10883900" y="3721100"/>
          <p14:tracePt t="67095" x="10725150" y="3721100"/>
          <p14:tracePt t="67112" x="10445750" y="3702050"/>
          <p14:tracePt t="67128" x="9950450" y="3619500"/>
          <p14:tracePt t="67145" x="9201150" y="3530600"/>
          <p14:tracePt t="67162" x="8356600" y="3403600"/>
          <p14:tracePt t="67169" x="8045450" y="3359150"/>
          <p14:tracePt t="67179" x="7772400" y="3321050"/>
          <p14:tracePt t="67195" x="7531100" y="3321050"/>
          <p14:tracePt t="67212" x="7391400" y="3321050"/>
          <p14:tracePt t="67229" x="7308850" y="3321050"/>
          <p14:tracePt t="67245" x="7296150" y="3321050"/>
          <p14:tracePt t="67450" x="7296150" y="3333750"/>
          <p14:tracePt t="67594" x="7302500" y="3346450"/>
          <p14:tracePt t="67602" x="7302500" y="3352800"/>
          <p14:tracePt t="67611" x="7302500" y="3371850"/>
          <p14:tracePt t="67618" x="7308850" y="3397250"/>
          <p14:tracePt t="67630" x="7315200" y="3441700"/>
          <p14:tracePt t="67647" x="7346950" y="3505200"/>
          <p14:tracePt t="67663" x="7366000" y="3575050"/>
          <p14:tracePt t="67672" x="7372350" y="3619500"/>
          <p14:tracePt t="67680" x="7378700" y="3657600"/>
          <p14:tracePt t="67697" x="7410450" y="3727450"/>
          <p14:tracePt t="67713" x="7423150" y="3797300"/>
          <p14:tracePt t="67730" x="7442200" y="3854450"/>
          <p14:tracePt t="67747" x="7448550" y="3879850"/>
          <p14:tracePt t="67764" x="7454900" y="3898900"/>
          <p14:tracePt t="67780" x="7461250" y="3905250"/>
          <p14:tracePt t="67849" x="7461250" y="3911600"/>
          <p14:tracePt t="67866" x="7461250" y="3924300"/>
          <p14:tracePt t="67891" x="7467600" y="3930650"/>
          <p14:tracePt t="67913" x="7467600" y="3937000"/>
          <p14:tracePt t="67929" x="7467600" y="3943350"/>
          <p14:tracePt t="68193" x="7467600" y="3949700"/>
          <p14:tracePt t="68201" x="7429500" y="3949700"/>
          <p14:tracePt t="68214" x="7353300" y="3949700"/>
          <p14:tracePt t="68230" x="7042150" y="3949700"/>
          <p14:tracePt t="68247" x="6781800" y="3949700"/>
          <p14:tracePt t="68263" x="6496050" y="3949700"/>
          <p14:tracePt t="68280" x="6146800" y="3949700"/>
          <p14:tracePt t="68297" x="5715000" y="3949700"/>
          <p14:tracePt t="68313" x="5238750" y="3949700"/>
          <p14:tracePt t="68330" x="4870450" y="3949700"/>
          <p14:tracePt t="68347" x="4622800" y="3924300"/>
          <p14:tracePt t="68364" x="4470400" y="3892550"/>
          <p14:tracePt t="68380" x="4349750" y="3860800"/>
          <p14:tracePt t="68397" x="4229100" y="3829050"/>
          <p14:tracePt t="68414" x="4121150" y="3822700"/>
          <p14:tracePt t="68430" x="4095750" y="3816350"/>
          <p14:tracePt t="68447" x="4089400" y="3816350"/>
          <p14:tracePt t="68463" x="4076700" y="3816350"/>
          <p14:tracePt t="68480" x="4051300" y="3816350"/>
          <p14:tracePt t="68497" x="4013200" y="3816350"/>
          <p14:tracePt t="68514" x="3892550" y="3829050"/>
          <p14:tracePt t="68530" x="3752850" y="3841750"/>
          <p14:tracePt t="68547" x="3613150" y="3867150"/>
          <p14:tracePt t="68564" x="3492500" y="3867150"/>
          <p14:tracePt t="68580" x="3390900" y="3867150"/>
          <p14:tracePt t="68598" x="3321050" y="3867150"/>
          <p14:tracePt t="68614" x="3251200" y="3867150"/>
          <p14:tracePt t="68630" x="3213100" y="3867150"/>
          <p14:tracePt t="68647" x="3206750" y="3867150"/>
          <p14:tracePt t="68690" x="3200400" y="3867150"/>
          <p14:tracePt t="68698" x="3194050" y="3867150"/>
          <p14:tracePt t="68714" x="3181350" y="3867150"/>
          <p14:tracePt t="68730" x="3155950" y="3867150"/>
          <p14:tracePt t="68747" x="3092450" y="3867150"/>
          <p14:tracePt t="68764" x="2952750" y="3867150"/>
          <p14:tracePt t="68781" x="2743200" y="3867150"/>
          <p14:tracePt t="68800" x="2451100" y="3867150"/>
          <p14:tracePt t="68814" x="2330450" y="3867150"/>
          <p14:tracePt t="68831" x="2254250" y="3867150"/>
          <p14:tracePt t="68847" x="2222500" y="3867150"/>
          <p14:tracePt t="68864" x="2203450" y="3867150"/>
          <p14:tracePt t="68881" x="2197100" y="3867150"/>
          <p14:tracePt t="69114" x="2235200" y="3873500"/>
          <p14:tracePt t="69121" x="2317750" y="3886200"/>
          <p14:tracePt t="69130" x="2425700" y="3917950"/>
          <p14:tracePt t="69139" x="2571750" y="3924300"/>
          <p14:tracePt t="69155" x="2984500" y="3987800"/>
          <p14:tracePt t="69162" x="3155950" y="4019550"/>
          <p14:tracePt t="69172" x="3289300" y="4025900"/>
          <p14:tracePt t="69189" x="3530600" y="4051300"/>
          <p14:tracePt t="69206" x="3689350" y="4051300"/>
          <p14:tracePt t="69222" x="3727450" y="4051300"/>
          <p14:tracePt t="69239" x="3740150" y="4051300"/>
          <p14:tracePt t="69299" x="3746500" y="4051300"/>
          <p14:tracePt t="69306" x="3759200" y="4051300"/>
          <p14:tracePt t="69315" x="3784600" y="4051300"/>
          <p14:tracePt t="69322" x="3841750" y="4051300"/>
          <p14:tracePt t="69339" x="4064000" y="4051300"/>
          <p14:tracePt t="69356" x="4368800" y="4051300"/>
          <p14:tracePt t="69374" x="4673600" y="4051300"/>
          <p14:tracePt t="69392" x="4914900" y="4064000"/>
          <p14:tracePt t="69406" x="4927600" y="4070350"/>
          <p14:tracePt t="69423" x="4940300" y="4070350"/>
          <p14:tracePt t="69531" x="4946650" y="4070350"/>
          <p14:tracePt t="69538" x="4953000" y="4070350"/>
          <p14:tracePt t="69548" x="4959350" y="4070350"/>
          <p14:tracePt t="69556" x="4965700" y="4070350"/>
          <p14:tracePt t="69573" x="4991100" y="4070350"/>
          <p14:tracePt t="69593" x="5035550" y="4070350"/>
          <p14:tracePt t="69607" x="5226050" y="4070350"/>
          <p14:tracePt t="69623" x="5429250" y="4121150"/>
          <p14:tracePt t="69640" x="5626100" y="4165600"/>
          <p14:tracePt t="69656" x="5746750" y="4203700"/>
          <p14:tracePt t="69673" x="5772150" y="4216400"/>
          <p14:tracePt t="76109" x="5797550" y="4216400"/>
          <p14:tracePt t="76117" x="5822950" y="4216400"/>
          <p14:tracePt t="76126" x="5835650" y="4210050"/>
          <p14:tracePt t="76135" x="5854700" y="4197350"/>
          <p14:tracePt t="76788" x="5861050" y="4197350"/>
          <p14:tracePt t="76795" x="5873750" y="4197350"/>
          <p14:tracePt t="76803" x="5892800" y="4197350"/>
          <p14:tracePt t="76812" x="5924550" y="4197350"/>
          <p14:tracePt t="76828" x="5962650" y="4191000"/>
          <p14:tracePt t="76845" x="5981700" y="4191000"/>
          <p14:tracePt t="76862" x="5994400" y="4191000"/>
          <p14:tracePt t="76878" x="6019800" y="4191000"/>
          <p14:tracePt t="76895" x="6038850" y="4191000"/>
          <p14:tracePt t="76955" x="6045200" y="4191000"/>
          <p14:tracePt t="76971" x="6051550" y="4191000"/>
          <p14:tracePt t="76986" x="6070600" y="4191000"/>
          <p14:tracePt t="76995" x="6083300" y="4178300"/>
          <p14:tracePt t="77003" x="6096000" y="4171950"/>
          <p14:tracePt t="77012" x="6121400" y="4165600"/>
          <p14:tracePt t="77029" x="6146800" y="4152900"/>
          <p14:tracePt t="77045" x="6159500" y="4146550"/>
          <p14:tracePt t="78078" x="6165850" y="4165600"/>
          <p14:tracePt t="78086" x="6165850" y="4184650"/>
          <p14:tracePt t="78094" x="6178550" y="4197350"/>
          <p14:tracePt t="78104" x="6191250" y="4210050"/>
          <p14:tracePt t="78121" x="6197600" y="4229100"/>
          <p14:tracePt t="78137" x="6210300" y="4235450"/>
          <p14:tracePt t="81872" x="6197600" y="4222750"/>
          <p14:tracePt t="81879" x="6140450" y="4165600"/>
          <p14:tracePt t="81888" x="6076950" y="4095750"/>
          <p14:tracePt t="81898" x="6000750" y="4044950"/>
          <p14:tracePt t="81915" x="5753100" y="3854450"/>
          <p14:tracePt t="81932" x="5346700" y="3575050"/>
          <p14:tracePt t="81948" x="4394200" y="3028950"/>
          <p14:tracePt t="81965" x="3949700" y="2787650"/>
          <p14:tracePt t="81981" x="3829050" y="2730500"/>
          <p14:tracePt t="82057" x="3841750" y="2736850"/>
          <p14:tracePt t="82064" x="3854450" y="2743200"/>
          <p14:tracePt t="82073" x="3860800" y="2755900"/>
          <p14:tracePt t="82082" x="3879850" y="2774950"/>
          <p14:tracePt t="82214" x="3886200" y="2787650"/>
          <p14:tracePt t="82229" x="3892550" y="2787650"/>
          <p14:tracePt t="82238" x="3898900" y="2794000"/>
          <p14:tracePt t="82248" x="3924300" y="2794000"/>
          <p14:tracePt t="82265" x="4006850" y="2806700"/>
          <p14:tracePt t="82281" x="4146550" y="2851150"/>
          <p14:tracePt t="82298" x="4343400" y="2901950"/>
          <p14:tracePt t="82315" x="4597400" y="2940050"/>
          <p14:tracePt t="82332" x="4826000" y="2978150"/>
          <p14:tracePt t="82348" x="5048250" y="2978150"/>
          <p14:tracePt t="82365" x="5111750" y="2978150"/>
          <p14:tracePt t="82381" x="5137150" y="2978150"/>
          <p14:tracePt t="82398" x="5143500" y="2978150"/>
          <p14:tracePt t="82415" x="5149850" y="2978150"/>
          <p14:tracePt t="82432" x="5156200" y="2971800"/>
          <p14:tracePt t="82448" x="5156200" y="2959100"/>
          <p14:tracePt t="82465" x="5156200" y="2952750"/>
          <p14:tracePt t="82481" x="5156200" y="2933700"/>
          <p14:tracePt t="82498" x="5156200" y="2921000"/>
          <p14:tracePt t="82516" x="5130800" y="2870200"/>
          <p14:tracePt t="82532" x="4902200" y="2819400"/>
          <p14:tracePt t="82548" x="4762500" y="2800350"/>
          <p14:tracePt t="82565" x="4711700" y="2781300"/>
          <p14:tracePt t="82582" x="4705350" y="2774950"/>
          <p14:tracePt t="82598" x="4705350" y="2762250"/>
          <p14:tracePt t="82615" x="4718050" y="2749550"/>
          <p14:tracePt t="82632" x="4762500" y="2730500"/>
          <p14:tracePt t="82648" x="4794250" y="2724150"/>
          <p14:tracePt t="82665" x="4870450" y="2724150"/>
          <p14:tracePt t="82671" x="4933950" y="2724150"/>
          <p14:tracePt t="82682" x="4984750" y="2724150"/>
          <p14:tracePt t="82698" x="5143500" y="2787650"/>
          <p14:tracePt t="82913" x="5149850" y="2787650"/>
          <p14:tracePt t="82920" x="5168900" y="2787650"/>
          <p14:tracePt t="82930" x="5168900" y="2774950"/>
          <p14:tracePt t="82937" x="5168900" y="2762250"/>
          <p14:tracePt t="82954" x="5175250" y="2730500"/>
          <p14:tracePt t="82971" x="5181600" y="2724150"/>
          <p14:tracePt t="82988" x="5181600" y="2711450"/>
          <p14:tracePt t="83008" x="5181600" y="2705100"/>
          <p14:tracePt t="83020" x="5181600" y="2692400"/>
          <p14:tracePt t="83037" x="5181600" y="2673350"/>
          <p14:tracePt t="83054" x="5149850" y="2616200"/>
          <p14:tracePt t="83071" x="5086350" y="2552700"/>
          <p14:tracePt t="83087" x="4972050" y="2432050"/>
          <p14:tracePt t="83104" x="4768850" y="2247900"/>
          <p14:tracePt t="83120" x="4400550" y="1993900"/>
          <p14:tracePt t="83137" x="3905250" y="1651000"/>
          <p14:tracePt t="83154" x="3270250" y="1289050"/>
          <p14:tracePt t="83171" x="2578100" y="952500"/>
          <p14:tracePt t="83180" x="2241550" y="800100"/>
          <p14:tracePt t="83188" x="1955800" y="673100"/>
          <p14:tracePt t="83204" x="1225550" y="469900"/>
          <p14:tracePt t="83221" x="831850" y="349250"/>
          <p14:tracePt t="83237" x="590550" y="2730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40" y="0"/>
            <a:ext cx="117157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1560" y="2717640"/>
              <a:ext cx="9861840" cy="353124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2200" y="2708280"/>
                <a:ext cx="9880560" cy="354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9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07"/>
    </mc:Choice>
    <mc:Fallback>
      <p:transition spd="slow" advTm="15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1" x="2882900" y="1035050"/>
          <p14:tracePt t="807" x="3003550" y="1041400"/>
          <p14:tracePt t="816" x="3086100" y="1060450"/>
          <p14:tracePt t="832" x="3175000" y="1073150"/>
          <p14:tracePt t="849" x="3187700" y="1079500"/>
          <p14:tracePt t="1009" x="3194050" y="1079500"/>
          <p14:tracePt t="1016" x="3200400" y="1079500"/>
          <p14:tracePt t="1025" x="3206750" y="1079500"/>
          <p14:tracePt t="1033" x="3225800" y="1079500"/>
          <p14:tracePt t="1049" x="3302000" y="1098550"/>
          <p14:tracePt t="1066" x="3409950" y="1104900"/>
          <p14:tracePt t="1083" x="3549650" y="1104900"/>
          <p14:tracePt t="1099" x="3740150" y="1104900"/>
          <p14:tracePt t="1116" x="4006850" y="1104900"/>
          <p14:tracePt t="1134" x="4464050" y="1104900"/>
          <p14:tracePt t="1149" x="4743450" y="1104900"/>
          <p14:tracePt t="1160" x="4895850" y="1104900"/>
          <p14:tracePt t="1166" x="5003800" y="1104900"/>
          <p14:tracePt t="1183" x="5149850" y="1092200"/>
          <p14:tracePt t="1199" x="5200650" y="1085850"/>
          <p14:tracePt t="1216" x="5207000" y="1085850"/>
          <p14:tracePt t="1313" x="5213350" y="1079500"/>
          <p14:tracePt t="1329" x="5219700" y="1079500"/>
          <p14:tracePt t="1338" x="5238750" y="1066800"/>
          <p14:tracePt t="1349" x="5276850" y="1060450"/>
          <p14:tracePt t="1366" x="5340350" y="1060450"/>
          <p14:tracePt t="1383" x="5416550" y="1060450"/>
          <p14:tracePt t="1400" x="5461000" y="1060450"/>
          <p14:tracePt t="1416" x="5473700" y="1041400"/>
          <p14:tracePt t="1433" x="5473700" y="1035050"/>
          <p14:tracePt t="1994" x="5473700" y="1028700"/>
          <p14:tracePt t="2002" x="5492750" y="1028700"/>
          <p14:tracePt t="2010" x="5505450" y="1028700"/>
          <p14:tracePt t="2018" x="5524500" y="1028700"/>
          <p14:tracePt t="2035" x="5594350" y="1009650"/>
          <p14:tracePt t="2052" x="5638800" y="1009650"/>
          <p14:tracePt t="2069" x="5715000" y="1009650"/>
          <p14:tracePt t="2085" x="5886450" y="1009650"/>
          <p14:tracePt t="2102" x="6026150" y="996950"/>
          <p14:tracePt t="2118" x="6184900" y="990600"/>
          <p14:tracePt t="2135" x="6318250" y="977900"/>
          <p14:tracePt t="2142" x="6350000" y="965200"/>
          <p14:tracePt t="2152" x="6381750" y="958850"/>
          <p14:tracePt t="2168" x="6413500" y="958850"/>
          <p14:tracePt t="2185" x="6419850" y="958850"/>
          <p14:tracePt t="2248" x="6426200" y="958850"/>
          <p14:tracePt t="2265" x="6432550" y="958850"/>
          <p14:tracePt t="2274" x="6438900" y="958850"/>
          <p14:tracePt t="2280" x="6451600" y="952500"/>
          <p14:tracePt t="2297" x="6451600" y="946150"/>
          <p14:tracePt t="2305" x="6464300" y="939800"/>
          <p14:tracePt t="2320" x="6470650" y="939800"/>
          <p14:tracePt t="2335" x="6496050" y="939800"/>
          <p14:tracePt t="2352" x="6553200" y="933450"/>
          <p14:tracePt t="2369" x="6616700" y="933450"/>
          <p14:tracePt t="2386" x="6680200" y="933450"/>
          <p14:tracePt t="2402" x="6743700" y="933450"/>
          <p14:tracePt t="2419" x="6813550" y="933450"/>
          <p14:tracePt t="2435" x="6877050" y="933450"/>
          <p14:tracePt t="2452" x="6908800" y="933450"/>
          <p14:tracePt t="2471" x="6940550" y="933450"/>
          <p14:tracePt t="2502" x="6953250" y="933450"/>
          <p14:tracePt t="3410" x="6940550" y="914400"/>
          <p14:tracePt t="3418" x="6915150" y="908050"/>
          <p14:tracePt t="3426" x="6870700" y="895350"/>
          <p14:tracePt t="3434" x="6800850" y="869950"/>
          <p14:tracePt t="3450" x="6578600" y="825500"/>
          <p14:tracePt t="3467" x="6172200" y="768350"/>
          <p14:tracePt t="3484" x="5740400" y="717550"/>
          <p14:tracePt t="3500" x="5295900" y="679450"/>
          <p14:tracePt t="3517" x="4927600" y="679450"/>
          <p14:tracePt t="3535" x="4425950" y="679450"/>
          <p14:tracePt t="3551" x="4127500" y="679450"/>
          <p14:tracePt t="3567" x="3905250" y="679450"/>
          <p14:tracePt t="3583" x="3765550" y="679450"/>
          <p14:tracePt t="3600" x="3625850" y="698500"/>
          <p14:tracePt t="3617" x="3511550" y="698500"/>
          <p14:tracePt t="3633" x="3371850" y="698500"/>
          <p14:tracePt t="3650" x="3276600" y="698500"/>
          <p14:tracePt t="3657" x="3213100" y="698500"/>
          <p14:tracePt t="3667" x="3168650" y="704850"/>
          <p14:tracePt t="3684" x="3054350" y="723900"/>
          <p14:tracePt t="3700" x="2940050" y="736600"/>
          <p14:tracePt t="3719" x="2787650" y="762000"/>
          <p14:tracePt t="3734" x="2622550" y="787400"/>
          <p14:tracePt t="3750" x="2432050" y="806450"/>
          <p14:tracePt t="3767" x="2349500" y="825500"/>
          <p14:tracePt t="3783" x="2330450" y="831850"/>
          <p14:tracePt t="3800" x="2324100" y="831850"/>
          <p14:tracePt t="3817" x="2317750" y="838200"/>
          <p14:tracePt t="3833" x="2305050" y="844550"/>
          <p14:tracePt t="3850" x="2273300" y="857250"/>
          <p14:tracePt t="3867" x="2222500" y="857250"/>
          <p14:tracePt t="3883" x="2159000" y="863600"/>
          <p14:tracePt t="3900" x="2076450" y="876300"/>
          <p14:tracePt t="3919" x="1949450" y="876300"/>
          <p14:tracePt t="3935" x="1720850" y="876300"/>
          <p14:tracePt t="3950" x="1581150" y="876300"/>
          <p14:tracePt t="3967" x="1473200" y="876300"/>
          <p14:tracePt t="3984" x="1409700" y="876300"/>
          <p14:tracePt t="4000" x="1377950" y="876300"/>
          <p14:tracePt t="4098" x="1371600" y="876300"/>
          <p14:tracePt t="4114" x="1358900" y="882650"/>
          <p14:tracePt t="4141" x="1352550" y="882650"/>
          <p14:tracePt t="4153" x="1339850" y="889000"/>
          <p14:tracePt t="4167" x="1333500" y="889000"/>
          <p14:tracePt t="4185" x="1314450" y="895350"/>
          <p14:tracePt t="4330" x="1314450" y="901700"/>
          <p14:tracePt t="4354" x="1314450" y="908050"/>
          <p14:tracePt t="4371" x="1327150" y="914400"/>
          <p14:tracePt t="4378" x="1333500" y="920750"/>
          <p14:tracePt t="4387" x="1358900" y="927100"/>
          <p14:tracePt t="4401" x="1397000" y="933450"/>
          <p14:tracePt t="4417" x="1454150" y="939800"/>
          <p14:tracePt t="4434" x="1524000" y="946150"/>
          <p14:tracePt t="4451" x="1587500" y="946150"/>
          <p14:tracePt t="4468" x="1619250" y="946150"/>
          <p14:tracePt t="4485" x="1638300" y="946150"/>
          <p14:tracePt t="4608" x="1644650" y="946150"/>
          <p14:tracePt t="4616" x="1651000" y="946150"/>
          <p14:tracePt t="4624" x="1657350" y="946150"/>
          <p14:tracePt t="4643" x="1663700" y="946150"/>
          <p14:tracePt t="4651" x="1670050" y="946150"/>
          <p14:tracePt t="4668" x="1701800" y="946150"/>
          <p14:tracePt t="4684" x="1727200" y="946150"/>
          <p14:tracePt t="4701" x="1771650" y="946150"/>
          <p14:tracePt t="4718" x="1809750" y="946150"/>
          <p14:tracePt t="4735" x="1873250" y="946150"/>
          <p14:tracePt t="4751" x="1924050" y="946150"/>
          <p14:tracePt t="4768" x="1955800" y="946150"/>
          <p14:tracePt t="4784" x="1981200" y="946150"/>
          <p14:tracePt t="4801" x="2012950" y="946150"/>
          <p14:tracePt t="4818" x="2032000" y="946150"/>
          <p14:tracePt t="4834" x="2038350" y="946150"/>
          <p14:tracePt t="4868" x="2051050" y="946150"/>
          <p14:tracePt t="4884" x="2057400" y="946150"/>
          <p14:tracePt t="4907" x="2076450" y="946150"/>
          <p14:tracePt t="4923" x="2089150" y="946150"/>
          <p14:tracePt t="4936" x="2108200" y="946150"/>
          <p14:tracePt t="4951" x="2133600" y="946150"/>
          <p14:tracePt t="4968" x="2159000" y="946150"/>
          <p14:tracePt t="4985" x="2184400" y="946150"/>
          <p14:tracePt t="5002" x="2209800" y="946150"/>
          <p14:tracePt t="5018" x="2235200" y="946150"/>
          <p14:tracePt t="5035" x="2279650" y="946150"/>
          <p14:tracePt t="5051" x="2317750" y="946150"/>
          <p14:tracePt t="5068" x="2362200" y="946150"/>
          <p14:tracePt t="5085" x="2406650" y="946150"/>
          <p14:tracePt t="5101" x="2451100" y="946150"/>
          <p14:tracePt t="5119" x="2482850" y="946150"/>
          <p14:tracePt t="5135" x="2527300" y="946150"/>
          <p14:tracePt t="5151" x="2533650" y="946150"/>
          <p14:tracePt t="5168" x="2552700" y="946150"/>
          <p14:tracePt t="5185" x="2559050" y="946150"/>
          <p14:tracePt t="5201" x="2578100" y="946150"/>
          <p14:tracePt t="5218" x="2597150" y="946150"/>
          <p14:tracePt t="5235" x="2635250" y="946150"/>
          <p14:tracePt t="5251" x="2686050" y="946150"/>
          <p14:tracePt t="5268" x="2736850" y="946150"/>
          <p14:tracePt t="5285" x="2813050" y="946150"/>
          <p14:tracePt t="5301" x="2908300" y="946150"/>
          <p14:tracePt t="5318" x="3016250" y="946150"/>
          <p14:tracePt t="5335" x="3155950" y="946150"/>
          <p14:tracePt t="5351" x="3232150" y="946150"/>
          <p14:tracePt t="5368" x="3295650" y="946150"/>
          <p14:tracePt t="5385" x="3352800" y="946150"/>
          <p14:tracePt t="5402" x="3397250" y="946150"/>
          <p14:tracePt t="5418" x="3454400" y="946150"/>
          <p14:tracePt t="5435" x="3505200" y="946150"/>
          <p14:tracePt t="5452" x="3575050" y="946150"/>
          <p14:tracePt t="5468" x="3638550" y="946150"/>
          <p14:tracePt t="5485" x="3733800" y="946150"/>
          <p14:tracePt t="5502" x="3829050" y="946150"/>
          <p14:tracePt t="5519" x="4013200" y="946150"/>
          <p14:tracePt t="5535" x="4127500" y="946150"/>
          <p14:tracePt t="5552" x="4248150" y="946150"/>
          <p14:tracePt t="5568" x="4375150" y="946150"/>
          <p14:tracePt t="5585" x="4489450" y="946150"/>
          <p14:tracePt t="5602" x="4610100" y="946150"/>
          <p14:tracePt t="5618" x="4711700" y="946150"/>
          <p14:tracePt t="5635" x="4832350" y="946150"/>
          <p14:tracePt t="5652" x="4940300" y="946150"/>
          <p14:tracePt t="5660" x="4991100" y="946150"/>
          <p14:tracePt t="5669" x="5035550" y="946150"/>
          <p14:tracePt t="5685" x="5130800" y="946150"/>
          <p14:tracePt t="5702" x="5238750" y="946150"/>
          <p14:tracePt t="5720" x="5384800" y="946150"/>
          <p14:tracePt t="5735" x="5505450" y="946150"/>
          <p14:tracePt t="5752" x="5588000" y="946150"/>
          <p14:tracePt t="5769" x="5664200" y="946150"/>
          <p14:tracePt t="5785" x="5715000" y="946150"/>
          <p14:tracePt t="5802" x="5746750" y="946150"/>
          <p14:tracePt t="5819" x="5778500" y="946150"/>
          <p14:tracePt t="5835" x="5822950" y="946150"/>
          <p14:tracePt t="5852" x="5854700" y="946150"/>
          <p14:tracePt t="5869" x="5892800" y="946150"/>
          <p14:tracePt t="5885" x="5937250" y="946150"/>
          <p14:tracePt t="5903" x="5975350" y="946150"/>
          <p14:tracePt t="5919" x="6045200" y="946150"/>
          <p14:tracePt t="5935" x="6083300" y="952500"/>
          <p14:tracePt t="5952" x="6115050" y="952500"/>
          <p14:tracePt t="5969" x="6159500" y="952500"/>
          <p14:tracePt t="5985" x="6242050" y="952500"/>
          <p14:tracePt t="6002" x="6311900" y="952500"/>
          <p14:tracePt t="6019" x="6375400" y="952500"/>
          <p14:tracePt t="6035" x="6451600" y="952500"/>
          <p14:tracePt t="6052" x="6489700" y="952500"/>
          <p14:tracePt t="6069" x="6559550" y="965200"/>
          <p14:tracePt t="6085" x="6578600" y="965200"/>
          <p14:tracePt t="6102" x="6591300" y="971550"/>
          <p14:tracePt t="6119" x="6597650" y="971550"/>
          <p14:tracePt t="6136" x="6604000" y="971550"/>
          <p14:tracePt t="6451" x="6623050" y="971550"/>
          <p14:tracePt t="6459" x="6635750" y="971550"/>
          <p14:tracePt t="6468" x="6654800" y="971550"/>
          <p14:tracePt t="6476" x="6699250" y="971550"/>
          <p14:tracePt t="6492" x="6845300" y="971550"/>
          <p14:tracePt t="6509" x="7086600" y="990600"/>
          <p14:tracePt t="6526" x="7327900" y="1022350"/>
          <p14:tracePt t="6545" x="7569200" y="1022350"/>
          <p14:tracePt t="6560" x="7639050" y="1022350"/>
          <p14:tracePt t="6576" x="7658100" y="1022350"/>
          <p14:tracePt t="7948" x="7626350" y="1022350"/>
          <p14:tracePt t="7956" x="7556500" y="1035050"/>
          <p14:tracePt t="7965" x="7467600" y="1047750"/>
          <p14:tracePt t="7974" x="7385050" y="1047750"/>
          <p14:tracePt t="7992" x="7207250" y="1047750"/>
          <p14:tracePt t="8010" x="6940550" y="1085850"/>
          <p14:tracePt t="8024" x="6870700" y="1092200"/>
          <p14:tracePt t="8041" x="6756400" y="1092200"/>
          <p14:tracePt t="8058" x="6699250" y="1092200"/>
          <p14:tracePt t="8075" x="6661150" y="1092200"/>
          <p14:tracePt t="8091" x="6635750" y="1092200"/>
          <p14:tracePt t="8108" x="6604000" y="1092200"/>
          <p14:tracePt t="8125" x="6546850" y="1092200"/>
          <p14:tracePt t="8141" x="6451600" y="1092200"/>
          <p14:tracePt t="8147" x="6407150" y="1092200"/>
          <p14:tracePt t="8158" x="6362700" y="1092200"/>
          <p14:tracePt t="8174" x="6273800" y="1085850"/>
          <p14:tracePt t="8193" x="6210300" y="1079500"/>
          <p14:tracePt t="8208" x="6146800" y="1066800"/>
          <p14:tracePt t="8224" x="6121400" y="1066800"/>
          <p14:tracePt t="8241" x="6076950" y="1066800"/>
          <p14:tracePt t="8258" x="6013450" y="1066800"/>
          <p14:tracePt t="8274" x="5899150" y="1066800"/>
          <p14:tracePt t="8291" x="5759450" y="1066800"/>
          <p14:tracePt t="8308" x="5619750" y="1066800"/>
          <p14:tracePt t="8324" x="5505450" y="1066800"/>
          <p14:tracePt t="8341" x="5416550" y="1054100"/>
          <p14:tracePt t="8358" x="5372100" y="1047750"/>
          <p14:tracePt t="8375" x="5359400" y="1047750"/>
          <p14:tracePt t="9557" x="5365750" y="1047750"/>
          <p14:tracePt t="9564" x="5410200" y="1047750"/>
          <p14:tracePt t="9573" x="5486400" y="1047750"/>
          <p14:tracePt t="9581" x="5562600" y="1047750"/>
          <p14:tracePt t="9598" x="5695950" y="1047750"/>
          <p14:tracePt t="9615" x="5867400" y="1047750"/>
          <p14:tracePt t="9633" x="6064250" y="1047750"/>
          <p14:tracePt t="9649" x="6235700" y="1047750"/>
          <p14:tracePt t="9654" x="6318250" y="1047750"/>
          <p14:tracePt t="9665" x="6438900" y="1047750"/>
          <p14:tracePt t="9681" x="6502400" y="1047750"/>
          <p14:tracePt t="9698" x="6527800" y="1047750"/>
          <p14:tracePt t="9715" x="6553200" y="1047750"/>
          <p14:tracePt t="9731" x="6559550" y="1047750"/>
          <p14:tracePt t="9748" x="6578600" y="1047750"/>
          <p14:tracePt t="9765" x="6604000" y="1047750"/>
          <p14:tracePt t="9781" x="6648450" y="1047750"/>
          <p14:tracePt t="9798" x="6686550" y="1047750"/>
          <p14:tracePt t="9815" x="6743700" y="1047750"/>
          <p14:tracePt t="9831" x="6819900" y="1060450"/>
          <p14:tracePt t="9851" x="6991350" y="1060450"/>
          <p14:tracePt t="9865" x="7086600" y="1060450"/>
          <p14:tracePt t="9881" x="7150100" y="1060450"/>
          <p14:tracePt t="9898" x="7188200" y="1060450"/>
          <p14:tracePt t="11125" x="7219950" y="1060450"/>
          <p14:tracePt t="11134" x="7245350" y="1060450"/>
          <p14:tracePt t="11148" x="7315200" y="1060450"/>
          <p14:tracePt t="11156" x="7359650" y="1060450"/>
          <p14:tracePt t="11169" x="7391400" y="1060450"/>
          <p14:tracePt t="11186" x="7454900" y="1060450"/>
          <p14:tracePt t="11202" x="7473950" y="1060450"/>
          <p14:tracePt t="11218" x="7493000" y="1060450"/>
          <p14:tracePt t="11235" x="7499350" y="1060450"/>
          <p14:tracePt t="13286" x="7493000" y="1066800"/>
          <p14:tracePt t="13294" x="7480300" y="1066800"/>
          <p14:tracePt t="13305" x="7473950" y="1066800"/>
          <p14:tracePt t="13317" x="7448550" y="1066800"/>
          <p14:tracePt t="13334" x="7397750" y="1066800"/>
          <p14:tracePt t="13350" x="7321550" y="1066800"/>
          <p14:tracePt t="13367" x="7200900" y="1066800"/>
          <p14:tracePt t="13384" x="7086600" y="1066800"/>
          <p14:tracePt t="13400" x="6997700" y="1066800"/>
          <p14:tracePt t="13417" x="6927850" y="1066800"/>
          <p14:tracePt t="13434" x="6883400" y="1066800"/>
          <p14:tracePt t="13451" x="6845300" y="1066800"/>
          <p14:tracePt t="13467" x="6826250" y="1066800"/>
          <p14:tracePt t="13484" x="6800850" y="1066800"/>
          <p14:tracePt t="13500" x="6769100" y="1047750"/>
          <p14:tracePt t="13517" x="6737350" y="1028700"/>
          <p14:tracePt t="13534" x="6699250" y="1009650"/>
          <p14:tracePt t="13550" x="6673850" y="990600"/>
          <p14:tracePt t="13584" x="6654800" y="971550"/>
          <p14:tracePt t="13600" x="6654800" y="952500"/>
          <p14:tracePt t="13617" x="6629400" y="933450"/>
          <p14:tracePt t="13635" x="6616700" y="920750"/>
          <p14:tracePt t="13650" x="6610350" y="920750"/>
          <p14:tracePt t="13667" x="6610350" y="908050"/>
          <p14:tracePt t="13684" x="6610350" y="889000"/>
          <p14:tracePt t="13700" x="6610350" y="876300"/>
          <p14:tracePt t="13717" x="6642100" y="800100"/>
          <p14:tracePt t="13734" x="6680200" y="736600"/>
          <p14:tracePt t="13750" x="6718300" y="666750"/>
          <p14:tracePt t="13767" x="6737350" y="615950"/>
          <p14:tracePt t="13784" x="6750050" y="584200"/>
          <p14:tracePt t="13800" x="6756400" y="571500"/>
          <p14:tracePt t="13817" x="6781800" y="552450"/>
          <p14:tracePt t="13834" x="6813550" y="527050"/>
          <p14:tracePt t="13851" x="6921500" y="482600"/>
          <p14:tracePt t="13867" x="7023100" y="450850"/>
          <p14:tracePt t="13884" x="7137400" y="431800"/>
          <p14:tracePt t="13901" x="7239000" y="406400"/>
          <p14:tracePt t="13917" x="7340600" y="406400"/>
          <p14:tracePt t="13934" x="7416800" y="406400"/>
          <p14:tracePt t="13951" x="7461250" y="406400"/>
          <p14:tracePt t="13967" x="7480300" y="406400"/>
          <p14:tracePt t="13984" x="7512050" y="438150"/>
          <p14:tracePt t="14001" x="7537450" y="476250"/>
          <p14:tracePt t="14017" x="7562850" y="533400"/>
          <p14:tracePt t="14034" x="7594600" y="577850"/>
          <p14:tracePt t="14052" x="7651750" y="660400"/>
          <p14:tracePt t="14067" x="7670800" y="698500"/>
          <p14:tracePt t="14084" x="7683500" y="730250"/>
          <p14:tracePt t="14101" x="7683500" y="755650"/>
          <p14:tracePt t="14117" x="7683500" y="762000"/>
          <p14:tracePt t="14134" x="7670800" y="781050"/>
          <p14:tracePt t="14151" x="7639050" y="787400"/>
          <p14:tracePt t="14160" x="7626350" y="793750"/>
          <p14:tracePt t="14167" x="7613650" y="793750"/>
          <p14:tracePt t="14184" x="7607300" y="793750"/>
          <p14:tracePt t="14254" x="7620000" y="800100"/>
          <p14:tracePt t="14261" x="7658100" y="806450"/>
          <p14:tracePt t="14270" x="7715250" y="806450"/>
          <p14:tracePt t="14284" x="7874000" y="806450"/>
          <p14:tracePt t="14301" x="8070850" y="806450"/>
          <p14:tracePt t="14317" x="8331200" y="806450"/>
          <p14:tracePt t="14334" x="8572500" y="800100"/>
          <p14:tracePt t="14351" x="8794750" y="768350"/>
          <p14:tracePt t="14367" x="8940800" y="768350"/>
          <p14:tracePt t="14384" x="9112250" y="768350"/>
          <p14:tracePt t="14401" x="9296400" y="787400"/>
          <p14:tracePt t="14417" x="9493250" y="812800"/>
          <p14:tracePt t="14434" x="9696450" y="831850"/>
          <p14:tracePt t="14451" x="9982200" y="850900"/>
          <p14:tracePt t="14468" x="10153650" y="850900"/>
          <p14:tracePt t="14484" x="10261600" y="857250"/>
          <p14:tracePt t="14501" x="10306050" y="863600"/>
          <p14:tracePt t="14517" x="10350500" y="869950"/>
          <p14:tracePt t="14534" x="10356850" y="869950"/>
          <p14:tracePt t="14551" x="10369550" y="876300"/>
          <p14:tracePt t="14632" x="10375900" y="876300"/>
          <p14:tracePt t="14639" x="10375900" y="882650"/>
          <p14:tracePt t="14652" x="10420350" y="908050"/>
          <p14:tracePt t="14668" x="10471150" y="927100"/>
          <p14:tracePt t="14685" x="10528300" y="946150"/>
          <p14:tracePt t="14701" x="10579100" y="958850"/>
          <p14:tracePt t="14718" x="10629900" y="971550"/>
          <p14:tracePt t="14735" x="10661650" y="984250"/>
          <p14:tracePt t="14751" x="10674350" y="984250"/>
          <p14:tracePt t="14768" x="10687050" y="996950"/>
          <p14:tracePt t="14801" x="10687050" y="1003300"/>
          <p14:tracePt t="14848" x="10687050" y="1009650"/>
          <p14:tracePt t="14854" x="10687050" y="1022350"/>
          <p14:tracePt t="14877" x="10668000" y="1022350"/>
          <p14:tracePt t="14885" x="10661650" y="1022350"/>
          <p14:tracePt t="14901" x="10629900" y="1022350"/>
          <p14:tracePt t="14918" x="10604500" y="1022350"/>
          <p14:tracePt t="14935" x="10585450" y="1009650"/>
          <p14:tracePt t="14951" x="10560050" y="996950"/>
          <p14:tracePt t="14968" x="10547350" y="984250"/>
          <p14:tracePt t="14985" x="10528300" y="958850"/>
          <p14:tracePt t="15001" x="10515600" y="927100"/>
          <p14:tracePt t="15018" x="10515600" y="895350"/>
          <p14:tracePt t="15035" x="10515600" y="850900"/>
          <p14:tracePt t="15051" x="10515600" y="806450"/>
          <p14:tracePt t="15068" x="10521950" y="762000"/>
          <p14:tracePt t="15085" x="10560050" y="723900"/>
          <p14:tracePt t="15101" x="10591800" y="704850"/>
          <p14:tracePt t="15118" x="10655300" y="673100"/>
          <p14:tracePt t="15135" x="10744200" y="635000"/>
          <p14:tracePt t="15151" x="10845800" y="622300"/>
          <p14:tracePt t="15159" x="10902950" y="590550"/>
          <p14:tracePt t="15168" x="10947400" y="565150"/>
          <p14:tracePt t="15185" x="11010900" y="546100"/>
          <p14:tracePt t="15201" x="11055350" y="527050"/>
          <p14:tracePt t="15219" x="11093450" y="527050"/>
          <p14:tracePt t="15238" x="11182350" y="527050"/>
          <p14:tracePt t="15251" x="11252200" y="533400"/>
          <p14:tracePt t="15268" x="11341100" y="565150"/>
          <p14:tracePt t="15285" x="11410950" y="584200"/>
          <p14:tracePt t="15301" x="11480800" y="609600"/>
          <p14:tracePt t="15318" x="11531600" y="622300"/>
          <p14:tracePt t="15335" x="11537950" y="622300"/>
          <p14:tracePt t="15352" x="11550650" y="635000"/>
          <p14:tracePt t="15368" x="11557000" y="635000"/>
          <p14:tracePt t="15385" x="11557000" y="647700"/>
          <p14:tracePt t="15402" x="11557000" y="654050"/>
          <p14:tracePt t="15419" x="11557000" y="679450"/>
          <p14:tracePt t="15435" x="11557000" y="730250"/>
          <p14:tracePt t="15452" x="11557000" y="755650"/>
          <p14:tracePt t="15468" x="11557000" y="787400"/>
          <p14:tracePt t="15485" x="11557000" y="812800"/>
          <p14:tracePt t="15502" x="11550650" y="819150"/>
          <p14:tracePt t="15518" x="11537950" y="825500"/>
          <p14:tracePt t="15535" x="11499850" y="831850"/>
          <p14:tracePt t="15552" x="11487150" y="838200"/>
          <p14:tracePt t="15568" x="11455400" y="850900"/>
          <p14:tracePt t="15585" x="11410950" y="850900"/>
          <p14:tracePt t="15602" x="11353800" y="857250"/>
          <p14:tracePt t="15619" x="11322050" y="857250"/>
          <p14:tracePt t="15637" x="11296650" y="857250"/>
          <p14:tracePt t="15652" x="11277600" y="857250"/>
          <p14:tracePt t="15671" x="11271250" y="857250"/>
          <p14:tracePt t="15695" x="11258550" y="857250"/>
          <p14:tracePt t="15729" x="11252200" y="863600"/>
          <p14:tracePt t="16056" x="11245850" y="863600"/>
          <p14:tracePt t="16065" x="11226800" y="863600"/>
          <p14:tracePt t="16074" x="11207750" y="863600"/>
          <p14:tracePt t="16081" x="11195050" y="869950"/>
          <p14:tracePt t="16097" x="11163300" y="869950"/>
          <p14:tracePt t="16114" x="11131550" y="876300"/>
          <p14:tracePt t="16132" x="11112500" y="876300"/>
          <p14:tracePt t="16147" x="11112500" y="882650"/>
          <p14:tracePt t="16880" x="11087100" y="882650"/>
          <p14:tracePt t="16888" x="11049000" y="882650"/>
          <p14:tracePt t="16897" x="10985500" y="882650"/>
          <p14:tracePt t="16905" x="10909300" y="882650"/>
          <p14:tracePt t="16921" x="10712450" y="882650"/>
          <p14:tracePt t="16937" x="10337800" y="838200"/>
          <p14:tracePt t="16954" x="9709150" y="825500"/>
          <p14:tracePt t="16971" x="8978900" y="825500"/>
          <p14:tracePt t="16988" x="7835900" y="825500"/>
          <p14:tracePt t="17004" x="7194550" y="825500"/>
          <p14:tracePt t="17021" x="6756400" y="825500"/>
          <p14:tracePt t="17038" x="6489700" y="812800"/>
          <p14:tracePt t="17054" x="6267450" y="768350"/>
          <p14:tracePt t="17071" x="6051550" y="730250"/>
          <p14:tracePt t="17088" x="5937250" y="723900"/>
          <p14:tracePt t="17104" x="5848350" y="723900"/>
          <p14:tracePt t="17121" x="5765800" y="723900"/>
          <p14:tracePt t="17138" x="5708650" y="723900"/>
          <p14:tracePt t="17155" x="5670550" y="723900"/>
          <p14:tracePt t="17171" x="5664200" y="723900"/>
          <p14:tracePt t="17188" x="5657850" y="723900"/>
          <p14:tracePt t="17214" x="5651500" y="723900"/>
          <p14:tracePt t="17247" x="5645150" y="723900"/>
          <p14:tracePt t="17257" x="5638800" y="730250"/>
          <p14:tracePt t="17264" x="5638800" y="736600"/>
          <p14:tracePt t="17279" x="5632450" y="749300"/>
          <p14:tracePt t="17288" x="5632450" y="755650"/>
          <p14:tracePt t="17305" x="5619750" y="774700"/>
          <p14:tracePt t="17321" x="5619750" y="781050"/>
          <p14:tracePt t="17338" x="5619750" y="806450"/>
          <p14:tracePt t="17355" x="5619750" y="825500"/>
          <p14:tracePt t="17372" x="5619750" y="850900"/>
          <p14:tracePt t="17388" x="5619750" y="882650"/>
          <p14:tracePt t="17405" x="5619750" y="908050"/>
          <p14:tracePt t="17421" x="5619750" y="920750"/>
          <p14:tracePt t="17438" x="5619750" y="927100"/>
          <p14:tracePt t="17455" x="5613400" y="946150"/>
          <p14:tracePt t="17472" x="5581650" y="946150"/>
          <p14:tracePt t="17488" x="5530850" y="952500"/>
          <p14:tracePt t="17505" x="5499100" y="965200"/>
          <p14:tracePt t="17522" x="5467350" y="977900"/>
          <p14:tracePt t="17538" x="5429250" y="990600"/>
          <p14:tracePt t="17737" x="5429250" y="996950"/>
          <p14:tracePt t="17803" x="5429250" y="1009650"/>
          <p14:tracePt t="17824" x="5429250" y="1016000"/>
          <p14:tracePt t="18176" x="5435600" y="1016000"/>
          <p14:tracePt t="18195" x="5461000" y="1016000"/>
          <p14:tracePt t="18201" x="5473700" y="1016000"/>
          <p14:tracePt t="18210" x="5505450" y="1016000"/>
          <p14:tracePt t="18218" x="5562600" y="1016000"/>
          <p14:tracePt t="18235" x="5645150" y="1016000"/>
          <p14:tracePt t="18251" x="5784850" y="1016000"/>
          <p14:tracePt t="18268" x="5943600" y="1016000"/>
          <p14:tracePt t="18284" x="6083300" y="1016000"/>
          <p14:tracePt t="18303" x="6210300" y="1016000"/>
          <p14:tracePt t="18318" x="6248400" y="1016000"/>
          <p14:tracePt t="18335" x="6280150" y="1016000"/>
          <p14:tracePt t="18352" x="6299200" y="1016000"/>
          <p14:tracePt t="18368" x="6330950" y="1016000"/>
          <p14:tracePt t="18385" x="6381750" y="1016000"/>
          <p14:tracePt t="18401" x="6489700" y="1016000"/>
          <p14:tracePt t="18418" x="6654800" y="1003300"/>
          <p14:tracePt t="18435" x="6807200" y="1003300"/>
          <p14:tracePt t="18451" x="6965950" y="1003300"/>
          <p14:tracePt t="18470" x="7150100" y="1003300"/>
          <p14:tracePt t="18485" x="7181850" y="1003300"/>
          <p14:tracePt t="18501" x="7245350" y="1003300"/>
          <p14:tracePt t="18518" x="7258050" y="1003300"/>
          <p14:tracePt t="18593" x="7264400" y="1003300"/>
          <p14:tracePt t="18610" x="7277100" y="1003300"/>
          <p14:tracePt t="18633" x="7283450" y="1003300"/>
          <p14:tracePt t="18658" x="7289800" y="1003300"/>
          <p14:tracePt t="18849" x="7296150" y="1003300"/>
          <p14:tracePt t="18857" x="7302500" y="1003300"/>
          <p14:tracePt t="18866" x="7308850" y="1003300"/>
          <p14:tracePt t="18874" x="7321550" y="1003300"/>
          <p14:tracePt t="18891" x="7359650" y="1003300"/>
          <p14:tracePt t="18907" x="7391400" y="1003300"/>
          <p14:tracePt t="18925" x="7454900" y="1003300"/>
          <p14:tracePt t="18942" x="7537450" y="971550"/>
          <p14:tracePt t="18957" x="7613650" y="927100"/>
          <p14:tracePt t="18973" x="7651750" y="901700"/>
          <p14:tracePt t="18990" x="7683500" y="876300"/>
          <p14:tracePt t="19007" x="7715250" y="838200"/>
          <p14:tracePt t="19024" x="7721600" y="812800"/>
          <p14:tracePt t="19040" x="7721600" y="787400"/>
          <p14:tracePt t="19057" x="7721600" y="755650"/>
          <p14:tracePt t="19074" x="7721600" y="711200"/>
          <p14:tracePt t="19090" x="7683500" y="660400"/>
          <p14:tracePt t="19107" x="7581900" y="596900"/>
          <p14:tracePt t="19124" x="7435850" y="533400"/>
          <p14:tracePt t="19143" x="7251700" y="501650"/>
          <p14:tracePt t="19157" x="7054850" y="495300"/>
          <p14:tracePt t="19174" x="6953250" y="495300"/>
          <p14:tracePt t="19190" x="6896100" y="508000"/>
          <p14:tracePt t="19207" x="6864350" y="533400"/>
          <p14:tracePt t="19224" x="6845300" y="571500"/>
          <p14:tracePt t="19240" x="6845300" y="628650"/>
          <p14:tracePt t="19257" x="6851650" y="679450"/>
          <p14:tracePt t="19274" x="6896100" y="736600"/>
          <p14:tracePt t="19291" x="6946900" y="787400"/>
          <p14:tracePt t="19307" x="7016750" y="825500"/>
          <p14:tracePt t="19324" x="7169150" y="844550"/>
          <p14:tracePt t="19343" x="7581900" y="850900"/>
          <p14:tracePt t="19357" x="8121650" y="850900"/>
          <p14:tracePt t="19374" x="8788400" y="850900"/>
          <p14:tracePt t="19391" x="9486900" y="800100"/>
          <p14:tracePt t="19407" x="10001250" y="749300"/>
          <p14:tracePt t="19424" x="10293350" y="723900"/>
          <p14:tracePt t="19441" x="10439400" y="692150"/>
          <p14:tracePt t="19457" x="10490200" y="685800"/>
          <p14:tracePt t="19761" x="10502900" y="685800"/>
          <p14:tracePt t="19771" x="10509250" y="692150"/>
          <p14:tracePt t="19785" x="10521950" y="698500"/>
          <p14:tracePt t="19794" x="10534650" y="711200"/>
          <p14:tracePt t="19802" x="10560050" y="730250"/>
          <p14:tracePt t="19819" x="10674350" y="781050"/>
          <p14:tracePt t="19836" x="10845800" y="850900"/>
          <p14:tracePt t="19852" x="11017250" y="895350"/>
          <p14:tracePt t="19870" x="11207750" y="927100"/>
          <p14:tracePt t="19887" x="11271250" y="927100"/>
          <p14:tracePt t="19902" x="11283950" y="927100"/>
          <p14:tracePt t="20041" x="11296650" y="927100"/>
          <p14:tracePt t="20058" x="11303000" y="927100"/>
          <p14:tracePt t="20065" x="11322050" y="927100"/>
          <p14:tracePt t="20074" x="11334750" y="933450"/>
          <p14:tracePt t="20085" x="11366500" y="939800"/>
          <p14:tracePt t="20102" x="11423650" y="939800"/>
          <p14:tracePt t="20119" x="11557000" y="927100"/>
          <p14:tracePt t="20136" x="11620500" y="889000"/>
          <p14:tracePt t="20152" x="11633200" y="876300"/>
          <p14:tracePt t="20161" x="11633200" y="869950"/>
          <p14:tracePt t="20177" x="11633200" y="863600"/>
          <p14:tracePt t="20451" x="11633200" y="850900"/>
          <p14:tracePt t="20458" x="11626850" y="844550"/>
          <p14:tracePt t="20467" x="11620500" y="838200"/>
          <p14:tracePt t="20476" x="11620500" y="831850"/>
          <p14:tracePt t="20493" x="11607800" y="825500"/>
          <p14:tracePt t="20509" x="11595100" y="819150"/>
          <p14:tracePt t="20778" x="11576050" y="812800"/>
          <p14:tracePt t="20786" x="11449050" y="806450"/>
          <p14:tracePt t="20795" x="11131550" y="749300"/>
          <p14:tracePt t="20802" x="10699750" y="717550"/>
          <p14:tracePt t="20819" x="9544050" y="596900"/>
          <p14:tracePt t="20836" x="8197850" y="584200"/>
          <p14:tracePt t="20852" x="7226300" y="584200"/>
          <p14:tracePt t="20869" x="6883400" y="584200"/>
          <p14:tracePt t="20886" x="6845300" y="584200"/>
          <p14:tracePt t="20919" x="6889750" y="584200"/>
          <p14:tracePt t="20935" x="7035800" y="577850"/>
          <p14:tracePt t="20952" x="7258050" y="577850"/>
          <p14:tracePt t="20969" x="7416800" y="577850"/>
          <p14:tracePt t="20986" x="7448550" y="577850"/>
          <p14:tracePt t="21002" x="7454900" y="577850"/>
          <p14:tracePt t="21081" x="7461250" y="577850"/>
          <p14:tracePt t="21090" x="7480300" y="577850"/>
          <p14:tracePt t="21096" x="7512050" y="584200"/>
          <p14:tracePt t="21106" x="7550150" y="596900"/>
          <p14:tracePt t="21119" x="7677150" y="647700"/>
          <p14:tracePt t="21136" x="7867650" y="730250"/>
          <p14:tracePt t="21152" x="8121650" y="838200"/>
          <p14:tracePt t="21160" x="8255000" y="882650"/>
          <p14:tracePt t="21169" x="8350250" y="914400"/>
          <p14:tracePt t="21186" x="8559800" y="971550"/>
          <p14:tracePt t="21202" x="8712200" y="996950"/>
          <p14:tracePt t="21219" x="8807450" y="996950"/>
          <p14:tracePt t="21236" x="8870950" y="996950"/>
          <p14:tracePt t="21253" x="8909050" y="990600"/>
          <p14:tracePt t="21270" x="8928100" y="971550"/>
          <p14:tracePt t="21286" x="8934450" y="965200"/>
          <p14:tracePt t="21320" x="8940800" y="965200"/>
          <p14:tracePt t="21328" x="8953500" y="965200"/>
          <p14:tracePt t="21337" x="8972550" y="965200"/>
          <p14:tracePt t="21353" x="9055100" y="965200"/>
          <p14:tracePt t="21369" x="9163050" y="965200"/>
          <p14:tracePt t="21386" x="9290050" y="965200"/>
          <p14:tracePt t="21403" x="9378950" y="958850"/>
          <p14:tracePt t="21419" x="9467850" y="933450"/>
          <p14:tracePt t="21436" x="9499600" y="933450"/>
          <p14:tracePt t="21453" x="9537700" y="927100"/>
          <p14:tracePt t="21470" x="9563100" y="927100"/>
          <p14:tracePt t="21486" x="9613900" y="952500"/>
          <p14:tracePt t="21503" x="9658350" y="971550"/>
          <p14:tracePt t="21519" x="9728200" y="984250"/>
          <p14:tracePt t="21536" x="9829800" y="1009650"/>
          <p14:tracePt t="21553" x="9906000" y="1016000"/>
          <p14:tracePt t="21569" x="9956800" y="1016000"/>
          <p14:tracePt t="21586" x="9994900" y="1016000"/>
          <p14:tracePt t="21603" x="10007600" y="1016000"/>
          <p14:tracePt t="21619" x="10020300" y="1009650"/>
          <p14:tracePt t="21636" x="10020300" y="1003300"/>
          <p14:tracePt t="21665" x="10045700" y="1003300"/>
          <p14:tracePt t="21674" x="10077450" y="1003300"/>
          <p14:tracePt t="21686" x="10191750" y="1003300"/>
          <p14:tracePt t="21703" x="10350500" y="1003300"/>
          <p14:tracePt t="21720" x="10528300" y="1003300"/>
          <p14:tracePt t="21736" x="10687050" y="1003300"/>
          <p14:tracePt t="21753" x="10795000" y="1003300"/>
          <p14:tracePt t="21770" x="10864850" y="990600"/>
          <p14:tracePt t="21786" x="10909300" y="977900"/>
          <p14:tracePt t="21820" x="10922000" y="977900"/>
          <p14:tracePt t="21986" x="10928350" y="971550"/>
          <p14:tracePt t="21994" x="10947400" y="971550"/>
          <p14:tracePt t="22011" x="10960100" y="971550"/>
          <p14:tracePt t="22026" x="10985500" y="971550"/>
          <p14:tracePt t="22042" x="11023600" y="971550"/>
          <p14:tracePt t="22059" x="11068050" y="971550"/>
          <p14:tracePt t="22075" x="11112500" y="971550"/>
          <p14:tracePt t="22092" x="11156950" y="971550"/>
          <p14:tracePt t="22109" x="11201400" y="971550"/>
          <p14:tracePt t="22125" x="11239500" y="971550"/>
          <p14:tracePt t="22142" x="11271250" y="965200"/>
          <p14:tracePt t="22158" x="11296650" y="952500"/>
          <p14:tracePt t="22185" x="11303000" y="952500"/>
          <p14:tracePt t="22201" x="11309350" y="952500"/>
          <p14:tracePt t="22209" x="11322050" y="946150"/>
          <p14:tracePt t="22225" x="11341100" y="946150"/>
          <p14:tracePt t="22242" x="11360150" y="927100"/>
          <p14:tracePt t="22259" x="11398250" y="908050"/>
          <p14:tracePt t="22276" x="11455400" y="863600"/>
          <p14:tracePt t="22292" x="11499850" y="812800"/>
          <p14:tracePt t="22309" x="11544300" y="749300"/>
          <p14:tracePt t="22326" x="11576050" y="666750"/>
          <p14:tracePt t="22342" x="11582400" y="577850"/>
          <p14:tracePt t="22359" x="11582400" y="558800"/>
          <p14:tracePt t="22375" x="11569700" y="539750"/>
          <p14:tracePt t="22392" x="11544300" y="533400"/>
          <p14:tracePt t="22409" x="11518900" y="527050"/>
          <p14:tracePt t="22426" x="11468100" y="520700"/>
          <p14:tracePt t="22442" x="11417300" y="501650"/>
          <p14:tracePt t="22459" x="11360150" y="488950"/>
          <p14:tracePt t="22476" x="11271250" y="463550"/>
          <p14:tracePt t="22492" x="11182350" y="457200"/>
          <p14:tracePt t="22509" x="11074400" y="457200"/>
          <p14:tracePt t="22526" x="10966450" y="457200"/>
          <p14:tracePt t="22543" x="10845800" y="482600"/>
          <p14:tracePt t="22559" x="10788650" y="514350"/>
          <p14:tracePt t="22576" x="10769600" y="533400"/>
          <p14:tracePt t="22592" x="10769600" y="552450"/>
          <p14:tracePt t="22609" x="10769600" y="571500"/>
          <p14:tracePt t="22626" x="10769600" y="577850"/>
          <p14:tracePt t="22694" x="10769600" y="584200"/>
          <p14:tracePt t="22707" x="10775950" y="584200"/>
          <p14:tracePt t="22866" x="10763250" y="584200"/>
          <p14:tracePt t="22875" x="10756900" y="584200"/>
          <p14:tracePt t="23251" x="10744200" y="584200"/>
          <p14:tracePt t="23258" x="10725150" y="584200"/>
          <p14:tracePt t="23269" x="10706100" y="584200"/>
          <p14:tracePt t="23281" x="10617200" y="615950"/>
          <p14:tracePt t="23298" x="10471150" y="660400"/>
          <p14:tracePt t="23315" x="10267950" y="698500"/>
          <p14:tracePt t="23331" x="10039350" y="711200"/>
          <p14:tracePt t="23348" x="9721850" y="711200"/>
          <p14:tracePt t="23364" x="9436100" y="711200"/>
          <p14:tracePt t="23381" x="9251950" y="711200"/>
          <p14:tracePt t="23397" x="9156700" y="730250"/>
          <p14:tracePt t="23519" x="9150350" y="730250"/>
          <p14:tracePt t="23528" x="9131300" y="736600"/>
          <p14:tracePt t="23537" x="9112250" y="749300"/>
          <p14:tracePt t="23547" x="9093200" y="755650"/>
          <p14:tracePt t="23564" x="9067800" y="774700"/>
          <p14:tracePt t="23581" x="9017000" y="793750"/>
          <p14:tracePt t="23598" x="8959850" y="806450"/>
          <p14:tracePt t="23614" x="8870950" y="831850"/>
          <p14:tracePt t="23631" x="8528050" y="920750"/>
          <p14:tracePt t="23648" x="8083550" y="1022350"/>
          <p14:tracePt t="23664" x="7607300" y="1174750"/>
          <p14:tracePt t="23681" x="7207250" y="1270000"/>
          <p14:tracePt t="23698" x="6997700" y="1327150"/>
          <p14:tracePt t="23714" x="6902450" y="1339850"/>
          <p14:tracePt t="23731" x="6832600" y="1346200"/>
          <p14:tracePt t="23748" x="6750050" y="1346200"/>
          <p14:tracePt t="23764" x="6629400" y="1346200"/>
          <p14:tracePt t="23781" x="6502400" y="1346200"/>
          <p14:tracePt t="23798" x="6375400" y="1346200"/>
          <p14:tracePt t="23817" x="6229350" y="1346200"/>
          <p14:tracePt t="23831" x="6153150" y="1346200"/>
          <p14:tracePt t="23848" x="6102350" y="1346200"/>
          <p14:tracePt t="23864" x="6089650" y="1346200"/>
          <p14:tracePt t="24268" x="6064250" y="1346200"/>
          <p14:tracePt t="24278" x="6045200" y="1346200"/>
          <p14:tracePt t="24285" x="6000750" y="1346200"/>
          <p14:tracePt t="24291" x="5962650" y="1346200"/>
          <p14:tracePt t="24308" x="5803900" y="1346200"/>
          <p14:tracePt t="24325" x="5594350" y="1346200"/>
          <p14:tracePt t="24342" x="5372100" y="1346200"/>
          <p14:tracePt t="24358" x="5137150" y="1346200"/>
          <p14:tracePt t="24375" x="4914900" y="1346200"/>
          <p14:tracePt t="24391" x="4718050" y="1346200"/>
          <p14:tracePt t="24408" x="4559300" y="1346200"/>
          <p14:tracePt t="24425" x="4514850" y="1346200"/>
          <p14:tracePt t="24474" x="4508500" y="1346200"/>
          <p14:tracePt t="24482" x="4502150" y="1352550"/>
          <p14:tracePt t="24499" x="4495800" y="1358900"/>
          <p14:tracePt t="24508" x="4489450" y="1365250"/>
          <p14:tracePt t="24525" x="4445000" y="1384300"/>
          <p14:tracePt t="24541" x="4381500" y="1409700"/>
          <p14:tracePt t="24558" x="4305300" y="1435100"/>
          <p14:tracePt t="24575" x="4235450" y="1447800"/>
          <p14:tracePt t="24592" x="4146550" y="1447800"/>
          <p14:tracePt t="24608" x="4083050" y="1447800"/>
          <p14:tracePt t="24625" x="4025900" y="1441450"/>
          <p14:tracePt t="24641" x="3975100" y="1428750"/>
          <p14:tracePt t="24658" x="3892550" y="1409700"/>
          <p14:tracePt t="24665" x="3860800" y="1397000"/>
          <p14:tracePt t="24675" x="3797300" y="1390650"/>
          <p14:tracePt t="24691" x="3663950" y="1358900"/>
          <p14:tracePt t="24708" x="3524250" y="1333500"/>
          <p14:tracePt t="24725" x="3435350" y="1308100"/>
          <p14:tracePt t="24742" x="3365500" y="1282700"/>
          <p14:tracePt t="24758" x="3333750" y="1263650"/>
          <p14:tracePt t="24777" x="3276600" y="1212850"/>
          <p14:tracePt t="24792" x="3232150" y="1187450"/>
          <p14:tracePt t="24808" x="3225800" y="1181100"/>
          <p14:tracePt t="25444" x="3213100" y="1181100"/>
          <p14:tracePt t="25452" x="3200400" y="1181100"/>
          <p14:tracePt t="25462" x="3175000" y="1181100"/>
          <p14:tracePt t="25469" x="3155950" y="1181100"/>
          <p14:tracePt t="25486" x="3130550" y="1181100"/>
          <p14:tracePt t="25502" x="3105150" y="1181100"/>
          <p14:tracePt t="25519" x="3098800" y="1181100"/>
          <p14:tracePt t="25580" x="3092450" y="1181100"/>
          <p14:tracePt t="25604" x="3092450" y="1193800"/>
          <p14:tracePt t="25612" x="3105150" y="1200150"/>
          <p14:tracePt t="25620" x="3155950" y="1225550"/>
          <p14:tracePt t="25636" x="3276600" y="1257300"/>
          <p14:tracePt t="25653" x="3422650" y="1314450"/>
          <p14:tracePt t="25663" x="3498850" y="1352550"/>
          <p14:tracePt t="25670" x="3568700" y="1384300"/>
          <p14:tracePt t="25686" x="3676650" y="1435100"/>
          <p14:tracePt t="25703" x="3810000" y="1485900"/>
          <p14:tracePt t="25720" x="3949700" y="1543050"/>
          <p14:tracePt t="25737" x="4127500" y="1612900"/>
          <p14:tracePt t="25753" x="4171950" y="1625600"/>
          <p14:tracePt t="25769" x="4273550" y="1644650"/>
          <p14:tracePt t="25787" x="4324350" y="1651000"/>
          <p14:tracePt t="25803" x="4349750" y="1651000"/>
          <p14:tracePt t="25819" x="4356100" y="1651000"/>
          <p14:tracePt t="25837" x="4368800" y="1651000"/>
          <p14:tracePt t="25853" x="4375150" y="1651000"/>
          <p14:tracePt t="25870" x="4394200" y="1651000"/>
          <p14:tracePt t="25886" x="4419600" y="1651000"/>
          <p14:tracePt t="25949" x="4400550" y="1651000"/>
          <p14:tracePt t="25958" x="4375150" y="1651000"/>
          <p14:tracePt t="25964" x="4368800" y="1651000"/>
          <p14:tracePt t="26244" x="4375150" y="1651000"/>
          <p14:tracePt t="26251" x="4451350" y="1638300"/>
          <p14:tracePt t="26260" x="4540250" y="1612900"/>
          <p14:tracePt t="26275" x="4730750" y="1568450"/>
          <p14:tracePt t="26292" x="5003800" y="1530350"/>
          <p14:tracePt t="26308" x="5232400" y="1504950"/>
          <p14:tracePt t="26325" x="6102350" y="1479550"/>
          <p14:tracePt t="26342" x="6578600" y="1479550"/>
          <p14:tracePt t="26358" x="6965950" y="1479550"/>
          <p14:tracePt t="26375" x="7175500" y="1479550"/>
          <p14:tracePt t="26392" x="7264400" y="1479550"/>
          <p14:tracePt t="26408" x="7283450" y="1479550"/>
          <p14:tracePt t="26581" x="7296150" y="1479550"/>
          <p14:tracePt t="26589" x="7327900" y="1479550"/>
          <p14:tracePt t="26598" x="7340600" y="1479550"/>
          <p14:tracePt t="26609" x="7378700" y="1479550"/>
          <p14:tracePt t="26625" x="7397750" y="1479550"/>
          <p14:tracePt t="26717" x="7391400" y="1479550"/>
          <p14:tracePt t="26725" x="7378700" y="1479550"/>
          <p14:tracePt t="26734" x="7353300" y="1479550"/>
          <p14:tracePt t="26742" x="7340600" y="1485900"/>
          <p14:tracePt t="26759" x="7277100" y="1485900"/>
          <p14:tracePt t="26775" x="7169150" y="1485900"/>
          <p14:tracePt t="26794" x="7016750" y="1511300"/>
          <p14:tracePt t="26809" x="6889750" y="1536700"/>
          <p14:tracePt t="26826" x="6737350" y="1568450"/>
          <p14:tracePt t="26842" x="6616700" y="1574800"/>
          <p14:tracePt t="26859" x="6527800" y="1593850"/>
          <p14:tracePt t="26876" x="6464300" y="1593850"/>
          <p14:tracePt t="26892" x="6426200" y="1593850"/>
          <p14:tracePt t="26909" x="6407150" y="1593850"/>
          <p14:tracePt t="26926" x="6388100" y="1593850"/>
          <p14:tracePt t="26942" x="6356350" y="1587500"/>
          <p14:tracePt t="26959" x="6324600" y="1581150"/>
          <p14:tracePt t="26976" x="6286500" y="1568450"/>
          <p14:tracePt t="26993" x="6223000" y="1568450"/>
          <p14:tracePt t="27011" x="6064250" y="1568450"/>
          <p14:tracePt t="27026" x="5949950" y="1568450"/>
          <p14:tracePt t="27042" x="5886450" y="1568450"/>
          <p14:tracePt t="27059" x="5867400" y="1568450"/>
          <p14:tracePt t="27133" x="5861050" y="1568450"/>
          <p14:tracePt t="27141" x="5854700" y="1568450"/>
          <p14:tracePt t="27155" x="5835650" y="1568450"/>
          <p14:tracePt t="27162" x="5772150" y="1562100"/>
          <p14:tracePt t="27176" x="5740400" y="1562100"/>
          <p14:tracePt t="27193" x="5607050" y="1562100"/>
          <p14:tracePt t="27209" x="5543550" y="1562100"/>
          <p14:tracePt t="27226" x="5480050" y="1562100"/>
          <p14:tracePt t="27242" x="5441950" y="1562100"/>
          <p14:tracePt t="27259" x="5429250" y="1562100"/>
          <p14:tracePt t="27324" x="5441950" y="1555750"/>
          <p14:tracePt t="27330" x="5448300" y="1555750"/>
          <p14:tracePt t="27381" x="5454650" y="1555750"/>
          <p14:tracePt t="27389" x="5461000" y="1555750"/>
          <p14:tracePt t="27405" x="5473700" y="1555750"/>
          <p14:tracePt t="27414" x="5492750" y="1555750"/>
          <p14:tracePt t="27426" x="5575300" y="1555750"/>
          <p14:tracePt t="27443" x="5721350" y="1555750"/>
          <p14:tracePt t="27459" x="6007100" y="1587500"/>
          <p14:tracePt t="27476" x="6483350" y="1587500"/>
          <p14:tracePt t="27493" x="6915150" y="1587500"/>
          <p14:tracePt t="27509" x="7219950" y="1587500"/>
          <p14:tracePt t="27526" x="7429500" y="1587500"/>
          <p14:tracePt t="27543" x="7594600" y="1587500"/>
          <p14:tracePt t="27559" x="7721600" y="1587500"/>
          <p14:tracePt t="27577" x="7791450" y="1587500"/>
          <p14:tracePt t="27593" x="7810500" y="1587500"/>
          <p14:tracePt t="27645" x="7823200" y="1587500"/>
          <p14:tracePt t="27660" x="7880350" y="1612900"/>
          <p14:tracePt t="27669" x="7924800" y="1619250"/>
          <p14:tracePt t="27677" x="8013700" y="1625600"/>
          <p14:tracePt t="27693" x="8235950" y="1638300"/>
          <p14:tracePt t="27710" x="8528050" y="1638300"/>
          <p14:tracePt t="27726" x="8737600" y="1638300"/>
          <p14:tracePt t="27743" x="8864600" y="1638300"/>
          <p14:tracePt t="27761" x="8915400" y="1638300"/>
          <p14:tracePt t="27838" x="8902700" y="1638300"/>
          <p14:tracePt t="27847" x="8896350" y="1638300"/>
          <p14:tracePt t="27861" x="8883650" y="1638300"/>
          <p14:tracePt t="27873" x="8877300" y="1644650"/>
          <p14:tracePt t="27886" x="8870950" y="1644650"/>
          <p14:tracePt t="27893" x="8864600" y="1651000"/>
          <p14:tracePt t="27910" x="8858250" y="1651000"/>
          <p14:tracePt t="27927" x="8845550" y="1657350"/>
          <p14:tracePt t="27950" x="8839200" y="1657350"/>
          <p14:tracePt t="27960" x="8832850" y="1657350"/>
          <p14:tracePt t="27979" x="8813800" y="1657350"/>
          <p14:tracePt t="27995" x="8750300" y="1657350"/>
          <p14:tracePt t="28220" x="8731250" y="1657350"/>
          <p14:tracePt t="28229" x="8705850" y="1657350"/>
          <p14:tracePt t="28237" x="8680450" y="1657350"/>
          <p14:tracePt t="28244" x="8661400" y="1657350"/>
          <p14:tracePt t="28260" x="8610600" y="1651000"/>
          <p14:tracePt t="28276" x="8553450" y="1644650"/>
          <p14:tracePt t="28293" x="8477250" y="1638300"/>
          <p14:tracePt t="28310" x="8420100" y="1625600"/>
          <p14:tracePt t="28326" x="8382000" y="1625600"/>
          <p14:tracePt t="28343" x="8369300" y="1625600"/>
          <p14:tracePt t="28360" x="8362950" y="1625600"/>
          <p14:tracePt t="28460" x="8356600" y="1625600"/>
          <p14:tracePt t="28468" x="8362950" y="1631950"/>
          <p14:tracePt t="28476" x="8369300" y="1638300"/>
          <p14:tracePt t="28501" x="8382000" y="1638300"/>
          <p14:tracePt t="28877" x="8388350" y="1638300"/>
          <p14:tracePt t="28886" x="8407400" y="1638300"/>
          <p14:tracePt t="28894" x="8445500" y="1638300"/>
          <p14:tracePt t="28902" x="8496300" y="1619250"/>
          <p14:tracePt t="28919" x="8648700" y="1593850"/>
          <p14:tracePt t="28936" x="8870950" y="1574800"/>
          <p14:tracePt t="28952" x="9099550" y="1536700"/>
          <p14:tracePt t="28969" x="9239250" y="1536700"/>
          <p14:tracePt t="28987" x="9302750" y="1536700"/>
          <p14:tracePt t="29002" x="9309100" y="1536700"/>
          <p14:tracePt t="29019" x="9315450" y="1543050"/>
          <p14:tracePt t="29035" x="9315450" y="1549400"/>
          <p14:tracePt t="29077" x="9315450" y="1562100"/>
          <p14:tracePt t="29190" x="9315450" y="1568450"/>
          <p14:tracePt t="29200" x="9321800" y="1568450"/>
          <p14:tracePt t="29207" x="9328150" y="1568450"/>
          <p14:tracePt t="29219" x="9340850" y="1568450"/>
          <p14:tracePt t="29236" x="9353550" y="1568450"/>
          <p14:tracePt t="29252" x="9366250" y="1568450"/>
          <p14:tracePt t="29269" x="9378950" y="1568450"/>
          <p14:tracePt t="29286" x="9391650" y="1568450"/>
          <p14:tracePt t="29302" x="9417050" y="1568450"/>
          <p14:tracePt t="29319" x="9461500" y="1568450"/>
          <p14:tracePt t="29336" x="9474200" y="1568450"/>
          <p14:tracePt t="29352" x="9493250" y="1568450"/>
          <p14:tracePt t="29446" x="9499600" y="1568450"/>
          <p14:tracePt t="29454" x="9505950" y="1568450"/>
          <p14:tracePt t="29470" x="9512300" y="1568450"/>
          <p14:tracePt t="29486" x="9525000" y="1568450"/>
          <p14:tracePt t="29495" x="9531350" y="1568450"/>
          <p14:tracePt t="29503" x="9550400" y="1568450"/>
          <p14:tracePt t="29519" x="9607550" y="1568450"/>
          <p14:tracePt t="29536" x="9658350" y="1568450"/>
          <p14:tracePt t="29552" x="9728200" y="1568450"/>
          <p14:tracePt t="29570" x="9759950" y="1568450"/>
          <p14:tracePt t="29586" x="9779000" y="1568450"/>
          <p14:tracePt t="29606" x="9785350" y="1568450"/>
          <p14:tracePt t="30254" x="9798050" y="1568450"/>
          <p14:tracePt t="30262" x="9848850" y="1568450"/>
          <p14:tracePt t="30275" x="9918700" y="1568450"/>
          <p14:tracePt t="30291" x="9931400" y="1568450"/>
          <p14:tracePt t="30308" x="9937750" y="1568450"/>
          <p14:tracePt t="30324" x="9937750" y="1555750"/>
          <p14:tracePt t="30341" x="9937750" y="1549400"/>
          <p14:tracePt t="30358" x="9931400" y="1543050"/>
          <p14:tracePt t="30374" x="9931400" y="1530350"/>
          <p14:tracePt t="30407" x="9931400" y="1517650"/>
          <p14:tracePt t="30424" x="9975850" y="1517650"/>
          <p14:tracePt t="30441" x="10083800" y="1517650"/>
          <p14:tracePt t="30458" x="10306050" y="1524000"/>
          <p14:tracePt t="30474" x="10515600" y="1536700"/>
          <p14:tracePt t="30491" x="10712450" y="1536700"/>
          <p14:tracePt t="30508" x="10864850" y="1536700"/>
          <p14:tracePt t="30524" x="10947400" y="1536700"/>
          <p14:tracePt t="30541" x="10985500" y="1536700"/>
          <p14:tracePt t="30574" x="10991850" y="1530350"/>
          <p14:tracePt t="30767" x="10998200" y="1530350"/>
          <p14:tracePt t="30775" x="11004550" y="1543050"/>
          <p14:tracePt t="30790" x="11017250" y="1555750"/>
          <p14:tracePt t="30816" x="11029950" y="1555750"/>
          <p14:tracePt t="30824" x="11036300" y="1555750"/>
          <p14:tracePt t="31022" x="11029950" y="1555750"/>
          <p14:tracePt t="31030" x="11010900" y="1555750"/>
          <p14:tracePt t="31047" x="10985500" y="1555750"/>
          <p14:tracePt t="31056" x="10979150" y="1555750"/>
          <p14:tracePt t="31064" x="10966450" y="1555750"/>
          <p14:tracePt t="31080" x="10960100" y="1555750"/>
          <p14:tracePt t="31097" x="10953750" y="1555750"/>
          <p14:tracePt t="31114" x="10947400" y="1555750"/>
          <p14:tracePt t="31280" x="10941050" y="1555750"/>
          <p14:tracePt t="31341" x="10934700" y="1555750"/>
          <p14:tracePt t="31356" x="10928350" y="1555750"/>
          <p14:tracePt t="31543" x="10941050" y="1555750"/>
          <p14:tracePt t="31551" x="10966450" y="1555750"/>
          <p14:tracePt t="31560" x="10985500" y="1555750"/>
          <p14:tracePt t="31568" x="11004550" y="1555750"/>
          <p14:tracePt t="31585" x="11061700" y="1555750"/>
          <p14:tracePt t="31601" x="11106150" y="1555750"/>
          <p14:tracePt t="31619" x="11150600" y="1562100"/>
          <p14:tracePt t="31635" x="11176000" y="1562100"/>
          <p14:tracePt t="31936" x="11201400" y="1562100"/>
          <p14:tracePt t="31944" x="11220450" y="1562100"/>
          <p14:tracePt t="31956" x="11233150" y="1562100"/>
          <p14:tracePt t="31962" x="11252200" y="1562100"/>
          <p14:tracePt t="31978" x="11290300" y="1562100"/>
          <p14:tracePt t="31996" x="11341100" y="1562100"/>
          <p14:tracePt t="32012" x="11385550" y="1555750"/>
          <p14:tracePt t="32028" x="11398250" y="1555750"/>
          <p14:tracePt t="32119" x="11404600" y="1555750"/>
          <p14:tracePt t="32135" x="11417300" y="1555750"/>
          <p14:tracePt t="32144" x="11423650" y="1555750"/>
          <p14:tracePt t="32156" x="11430000" y="1555750"/>
          <p14:tracePt t="32201" x="11442700" y="1555750"/>
          <p14:tracePt t="32208" x="11449050" y="1555750"/>
          <p14:tracePt t="32223" x="11455400" y="1555750"/>
          <p14:tracePt t="32238" x="11468100" y="1555750"/>
          <p14:tracePt t="32253" x="11480800" y="1555750"/>
          <p14:tracePt t="32262" x="11493500" y="1555750"/>
          <p14:tracePt t="32278" x="11512550" y="1555750"/>
          <p14:tracePt t="32294" x="11531600" y="1555750"/>
          <p14:tracePt t="32311" x="11557000" y="1562100"/>
          <p14:tracePt t="32328" x="11582400" y="1562100"/>
          <p14:tracePt t="32344" x="11601450" y="1562100"/>
          <p14:tracePt t="32361" x="11607800" y="1562100"/>
          <p14:tracePt t="32378" x="11620500" y="1562100"/>
          <p14:tracePt t="32394" x="11626850" y="1562100"/>
          <p14:tracePt t="32411" x="11639550" y="1562100"/>
          <p14:tracePt t="32469" x="11645900" y="1562100"/>
          <p14:tracePt t="32825" x="11652250" y="1562100"/>
          <p14:tracePt t="32841" x="11658600" y="1562100"/>
          <p14:tracePt t="32872" x="11664950" y="1562100"/>
          <p14:tracePt t="32912" x="11671300" y="1562100"/>
          <p14:tracePt t="32922" x="11677650" y="1562100"/>
          <p14:tracePt t="32928" x="11690350" y="1562100"/>
          <p14:tracePt t="32936" x="11696700" y="1562100"/>
          <p14:tracePt t="32950" x="11715750" y="1562100"/>
          <p14:tracePt t="32967" x="11722100" y="1562100"/>
          <p14:tracePt t="32983" x="11734800" y="1562100"/>
          <p14:tracePt t="33000" x="11753850" y="1562100"/>
          <p14:tracePt t="33017" x="11766550" y="1562100"/>
          <p14:tracePt t="33033" x="11779250" y="1562100"/>
          <p14:tracePt t="33050" x="11785600" y="1562100"/>
          <p14:tracePt t="34096" x="11791950" y="1568450"/>
          <p14:tracePt t="34528" x="11791950" y="1574800"/>
          <p14:tracePt t="34536" x="11785600" y="1581150"/>
          <p14:tracePt t="34567" x="11779250" y="1581150"/>
          <p14:tracePt t="34577" x="11766550" y="1587500"/>
          <p14:tracePt t="34593" x="11753850" y="1587500"/>
          <p14:tracePt t="34599" x="11747500" y="1587500"/>
          <p14:tracePt t="34610" x="11741150" y="1587500"/>
          <p14:tracePt t="34620" x="11734800" y="1587500"/>
          <p14:tracePt t="34637" x="11690350" y="1593850"/>
          <p14:tracePt t="34653" x="11658600" y="1593850"/>
          <p14:tracePt t="34662" x="11645900" y="1593850"/>
          <p14:tracePt t="34670" x="11626850" y="1593850"/>
          <p14:tracePt t="34687" x="11531600" y="1593850"/>
          <p14:tracePt t="34703" x="11404600" y="1593850"/>
          <p14:tracePt t="34720" x="11245850" y="1593850"/>
          <p14:tracePt t="34737" x="11074400" y="1612900"/>
          <p14:tracePt t="34753" x="10934700" y="1638300"/>
          <p14:tracePt t="34770" x="10826750" y="1663700"/>
          <p14:tracePt t="34787" x="10769600" y="1689100"/>
          <p14:tracePt t="34804" x="10756900" y="1695450"/>
          <p14:tracePt t="34820" x="10750550" y="1695450"/>
          <p14:tracePt t="34841" x="10744200" y="1701800"/>
          <p14:tracePt t="34854" x="10731500" y="1708150"/>
          <p14:tracePt t="34870" x="10718800" y="1727200"/>
          <p14:tracePt t="34887" x="10687050" y="1752600"/>
          <p14:tracePt t="34904" x="10668000" y="1778000"/>
          <p14:tracePt t="34920" x="10636250" y="1828800"/>
          <p14:tracePt t="34937" x="10610850" y="1866900"/>
          <p14:tracePt t="34954" x="10585450" y="1917700"/>
          <p14:tracePt t="34970" x="10579100" y="1955800"/>
          <p14:tracePt t="34987" x="10560050" y="2012950"/>
          <p14:tracePt t="35004" x="10547350" y="2076450"/>
          <p14:tracePt t="35021" x="10521950" y="2190750"/>
          <p14:tracePt t="35037" x="10521950" y="2254250"/>
          <p14:tracePt t="35054" x="10521950" y="2311400"/>
          <p14:tracePt t="35070" x="10521950" y="2368550"/>
          <p14:tracePt t="35087" x="10534650" y="2406650"/>
          <p14:tracePt t="35104" x="10553700" y="2444750"/>
          <p14:tracePt t="35121" x="10560050" y="2470150"/>
          <p14:tracePt t="35137" x="10560050" y="2489200"/>
          <p14:tracePt t="35154" x="10566400" y="2514600"/>
          <p14:tracePt t="35170" x="10566400" y="2527300"/>
          <p14:tracePt t="35187" x="10585450" y="2571750"/>
          <p14:tracePt t="35204" x="10598150" y="2609850"/>
          <p14:tracePt t="35220" x="10668000" y="2724150"/>
          <p14:tracePt t="35237" x="10699750" y="2774950"/>
          <p14:tracePt t="35254" x="10737850" y="2819400"/>
          <p14:tracePt t="35270" x="10763250" y="2857500"/>
          <p14:tracePt t="35287" x="10782300" y="2895600"/>
          <p14:tracePt t="35304" x="10795000" y="2914650"/>
          <p14:tracePt t="35320" x="10795000" y="2946400"/>
          <p14:tracePt t="35337" x="10795000" y="2971800"/>
          <p14:tracePt t="35354" x="10775950" y="2990850"/>
          <p14:tracePt t="35371" x="10642600" y="2990850"/>
          <p14:tracePt t="35387" x="10458450" y="2901950"/>
          <p14:tracePt t="35404" x="10369550" y="2838450"/>
          <p14:tracePt t="35670" x="10356850" y="2838450"/>
          <p14:tracePt t="35695" x="10344150" y="2838450"/>
          <p14:tracePt t="35703" x="10337800" y="2838450"/>
          <p14:tracePt t="35719" x="10318750" y="2838450"/>
          <p14:tracePt t="35729" x="10312400" y="2838450"/>
          <p14:tracePt t="35751" x="10306050" y="2838450"/>
          <p14:tracePt t="35775" x="10306050" y="2832100"/>
          <p14:tracePt t="35785" x="10306050" y="2825750"/>
          <p14:tracePt t="35794" x="10306050" y="2819400"/>
          <p14:tracePt t="35811" x="10306050" y="2800350"/>
          <p14:tracePt t="35827" x="10293350" y="2762250"/>
          <p14:tracePt t="35845" x="10242550" y="2730500"/>
          <p14:tracePt t="35861" x="10128250" y="2686050"/>
          <p14:tracePt t="35878" x="9855200" y="2622550"/>
          <p14:tracePt t="35894" x="9588500" y="2590800"/>
          <p14:tracePt t="35911" x="9271000" y="2559050"/>
          <p14:tracePt t="35928" x="8813800" y="2559050"/>
          <p14:tracePt t="35944" x="8147050" y="2559050"/>
          <p14:tracePt t="35961" x="7397750" y="2559050"/>
          <p14:tracePt t="35978" x="6642100" y="2559050"/>
          <p14:tracePt t="35994" x="5848350" y="2559050"/>
          <p14:tracePt t="36011" x="5099050" y="2559050"/>
          <p14:tracePt t="36028" x="4432300" y="2559050"/>
          <p14:tracePt t="36045" x="3676650" y="2559050"/>
          <p14:tracePt t="36061" x="3403600" y="2559050"/>
          <p14:tracePt t="36078" x="3238500" y="2559050"/>
          <p14:tracePt t="36095" x="3130550" y="2559050"/>
          <p14:tracePt t="36111" x="3054350" y="2552700"/>
          <p14:tracePt t="36128" x="2971800" y="2527300"/>
          <p14:tracePt t="36144" x="2895600" y="2520950"/>
          <p14:tracePt t="36161" x="2838450" y="2514600"/>
          <p14:tracePt t="36169" x="2806700" y="2514600"/>
          <p14:tracePt t="36178" x="2787650" y="2501900"/>
          <p14:tracePt t="36195" x="2774950" y="2501900"/>
          <p14:tracePt t="36329" x="2768600" y="2501900"/>
          <p14:tracePt t="36354" x="2774950" y="2501900"/>
          <p14:tracePt t="36361" x="2813050" y="2495550"/>
          <p14:tracePt t="36370" x="2870200" y="2482850"/>
          <p14:tracePt t="36378" x="2946400" y="2457450"/>
          <p14:tracePt t="36395" x="3117850" y="2444750"/>
          <p14:tracePt t="36412" x="3289300" y="2400300"/>
          <p14:tracePt t="36428" x="3441700" y="2374900"/>
          <p14:tracePt t="36445" x="3530600" y="2343150"/>
          <p14:tracePt t="36461" x="3575050" y="2324100"/>
          <p14:tracePt t="36478" x="3575050" y="2317750"/>
          <p14:tracePt t="36512" x="3575050" y="2311400"/>
          <p14:tracePt t="36528" x="3562350" y="2298700"/>
          <p14:tracePt t="36545" x="3556000" y="2298700"/>
          <p14:tracePt t="36673" x="3556000" y="2292350"/>
          <p14:tracePt t="36682" x="3536950" y="2273300"/>
          <p14:tracePt t="36690" x="3492500" y="2254250"/>
          <p14:tracePt t="36697" x="3422650" y="2235200"/>
          <p14:tracePt t="36712" x="3302000" y="2203450"/>
          <p14:tracePt t="36729" x="3187700" y="2197100"/>
          <p14:tracePt t="36745" x="3117850" y="2197100"/>
          <p14:tracePt t="36762" x="3086100" y="2197100"/>
          <p14:tracePt t="36779" x="3079750" y="2197100"/>
          <p14:tracePt t="36921" x="3079750" y="2203450"/>
          <p14:tracePt t="36929" x="3092450" y="2209800"/>
          <p14:tracePt t="36938" x="3136900" y="2222500"/>
          <p14:tracePt t="36945" x="3168650" y="2235200"/>
          <p14:tracePt t="36962" x="3257550" y="2241550"/>
          <p14:tracePt t="36979" x="3397250" y="2260600"/>
          <p14:tracePt t="36996" x="3556000" y="2279650"/>
          <p14:tracePt t="37012" x="3689350" y="2279650"/>
          <p14:tracePt t="37030" x="3790950" y="2279650"/>
          <p14:tracePt t="37045" x="3879850" y="2279650"/>
          <p14:tracePt t="37062" x="4032250" y="2279650"/>
          <p14:tracePt t="37079" x="4121150" y="2241550"/>
          <p14:tracePt t="37095" x="4191000" y="2222500"/>
          <p14:tracePt t="37112" x="4235450" y="2203450"/>
          <p14:tracePt t="37129" x="4267200" y="2190750"/>
          <p14:tracePt t="37145" x="4324350" y="2159000"/>
          <p14:tracePt t="37162" x="4356100" y="2139950"/>
          <p14:tracePt t="37170" x="4387850" y="2114550"/>
          <p14:tracePt t="37179" x="4400550" y="2101850"/>
          <p14:tracePt t="37196" x="4457700" y="2057400"/>
          <p14:tracePt t="37212" x="4508500" y="2012950"/>
          <p14:tracePt t="37229" x="4533900" y="1981200"/>
          <p14:tracePt t="37245" x="4565650" y="1943100"/>
          <p14:tracePt t="37262" x="4584700" y="1866900"/>
          <p14:tracePt t="37279" x="4591050" y="1822450"/>
          <p14:tracePt t="37295" x="4591050" y="1765300"/>
          <p14:tracePt t="37312" x="4591050" y="1708150"/>
          <p14:tracePt t="37329" x="4591050" y="1670050"/>
          <p14:tracePt t="37346" x="4584700" y="1612900"/>
          <p14:tracePt t="37362" x="4559300" y="1574800"/>
          <p14:tracePt t="37379" x="4527550" y="1543050"/>
          <p14:tracePt t="37396" x="4464050" y="1517650"/>
          <p14:tracePt t="37413" x="4406900" y="1492250"/>
          <p14:tracePt t="37430" x="4349750" y="1485900"/>
          <p14:tracePt t="37446" x="4216400" y="1473200"/>
          <p14:tracePt t="37463" x="4102100" y="1447800"/>
          <p14:tracePt t="37479" x="4006850" y="1441450"/>
          <p14:tracePt t="37496" x="3898900" y="1416050"/>
          <p14:tracePt t="37512" x="3765550" y="1416050"/>
          <p14:tracePt t="37529" x="3613150" y="1416050"/>
          <p14:tracePt t="37546" x="3460750" y="1416050"/>
          <p14:tracePt t="37562" x="3333750" y="1416050"/>
          <p14:tracePt t="37579" x="3276600" y="1422400"/>
          <p14:tracePt t="37596" x="3219450" y="1466850"/>
          <p14:tracePt t="37612" x="3143250" y="1543050"/>
          <p14:tracePt t="37630" x="3073400" y="1644650"/>
          <p14:tracePt t="37646" x="2978150" y="1835150"/>
          <p14:tracePt t="37662" x="2946400" y="1936750"/>
          <p14:tracePt t="37679" x="2940050" y="2044700"/>
          <p14:tracePt t="37696" x="2933700" y="2152650"/>
          <p14:tracePt t="37712" x="2933700" y="2228850"/>
          <p14:tracePt t="37729" x="2933700" y="2279650"/>
          <p14:tracePt t="37746" x="2959100" y="2317750"/>
          <p14:tracePt t="37763" x="3003550" y="2336800"/>
          <p14:tracePt t="37779" x="3054350" y="2355850"/>
          <p14:tracePt t="37796" x="3111500" y="2362200"/>
          <p14:tracePt t="37814" x="3162300" y="2381250"/>
          <p14:tracePt t="37830" x="3225800" y="2387600"/>
          <p14:tracePt t="37847" x="3263900" y="2393950"/>
          <p14:tracePt t="37863" x="3321050" y="2393950"/>
          <p14:tracePt t="37880" x="3416300" y="2393950"/>
          <p14:tracePt t="37896" x="3492500" y="2393950"/>
          <p14:tracePt t="37913" x="3543300" y="2393950"/>
          <p14:tracePt t="37929" x="3613150" y="2374900"/>
          <p14:tracePt t="37946" x="3689350" y="2349500"/>
          <p14:tracePt t="37963" x="3727450" y="2336800"/>
          <p14:tracePt t="37980" x="3765550" y="2330450"/>
          <p14:tracePt t="37996" x="3784600" y="2330450"/>
          <p14:tracePt t="38013" x="3803650" y="2330450"/>
          <p14:tracePt t="38032" x="3810000" y="2324100"/>
          <p14:tracePt t="38098" x="3816350" y="2317750"/>
          <p14:tracePt t="38114" x="3829050" y="2317750"/>
          <p14:tracePt t="38122" x="3829050" y="2311400"/>
          <p14:tracePt t="38139" x="3835400" y="2311400"/>
          <p14:tracePt t="38146" x="3841750" y="2311400"/>
          <p14:tracePt t="38224" x="3848100" y="2311400"/>
          <p14:tracePt t="38240" x="3860800" y="2311400"/>
          <p14:tracePt t="38255" x="3879850" y="2311400"/>
          <p14:tracePt t="38267" x="3886200" y="2311400"/>
          <p14:tracePt t="38272" x="3898900" y="2311400"/>
          <p14:tracePt t="38279" x="3905250" y="2311400"/>
          <p14:tracePt t="38296" x="3924300" y="2305050"/>
          <p14:tracePt t="38313" x="3943350" y="2292350"/>
          <p14:tracePt t="38391" x="3962400" y="2286000"/>
          <p14:tracePt t="40835" x="3962400" y="2279650"/>
          <p14:tracePt t="40843" x="3937000" y="2254250"/>
          <p14:tracePt t="40853" x="3892550" y="2241550"/>
          <p14:tracePt t="40862" x="3822700" y="2216150"/>
          <p14:tracePt t="40879" x="3714750" y="2203450"/>
          <p14:tracePt t="40895" x="3600450" y="2178050"/>
          <p14:tracePt t="40911" x="3549650" y="2178050"/>
          <p14:tracePt t="40928" x="3492500" y="2171700"/>
          <p14:tracePt t="41781" x="3492500" y="2165350"/>
          <p14:tracePt t="41784" x="3511550" y="2165350"/>
          <p14:tracePt t="41795" x="3530600" y="2165350"/>
          <p14:tracePt t="41805" x="3562350" y="2159000"/>
          <p14:tracePt t="41821" x="3651250" y="2152650"/>
          <p14:tracePt t="41838" x="3759200" y="2152650"/>
          <p14:tracePt t="41857" x="3898900" y="2152650"/>
          <p14:tracePt t="41873" x="4095750" y="2152650"/>
          <p14:tracePt t="41888" x="4197350" y="2152650"/>
          <p14:tracePt t="41905" x="4235450" y="2152650"/>
          <p14:tracePt t="41921" x="4248150" y="2152650"/>
          <p14:tracePt t="41938" x="4260850" y="2146300"/>
          <p14:tracePt t="41979" x="4267200" y="2146300"/>
          <p14:tracePt t="41988" x="4273550" y="2146300"/>
          <p14:tracePt t="42005" x="4311650" y="2146300"/>
          <p14:tracePt t="42021" x="4362450" y="2146300"/>
          <p14:tracePt t="42038" x="4394200" y="2146300"/>
          <p14:tracePt t="42055" x="4425950" y="2146300"/>
          <p14:tracePt t="42072" x="4483100" y="2146300"/>
          <p14:tracePt t="42088" x="4502150" y="2146300"/>
          <p14:tracePt t="42105" x="4508500" y="2146300"/>
          <p14:tracePt t="42275" x="4514850" y="2146300"/>
          <p14:tracePt t="42284" x="4540250" y="2146300"/>
          <p14:tracePt t="42293" x="4565650" y="2146300"/>
          <p14:tracePt t="42305" x="4629150" y="2146300"/>
          <p14:tracePt t="42322" x="4711700" y="2146300"/>
          <p14:tracePt t="42339" x="4851400" y="2146300"/>
          <p14:tracePt t="42355" x="4978400" y="2146300"/>
          <p14:tracePt t="42372" x="5086350" y="2146300"/>
          <p14:tracePt t="42388" x="5175250" y="2146300"/>
          <p14:tracePt t="42405" x="5276850" y="2146300"/>
          <p14:tracePt t="42422" x="5365750" y="2146300"/>
          <p14:tracePt t="42439" x="5429250" y="2146300"/>
          <p14:tracePt t="42456" x="5480050" y="2146300"/>
          <p14:tracePt t="42472" x="5518150" y="2139950"/>
          <p14:tracePt t="42489" x="5543550" y="2133600"/>
          <p14:tracePt t="42505" x="5562600" y="2127250"/>
          <p14:tracePt t="42522" x="5581650" y="2127250"/>
          <p14:tracePt t="42539" x="5588000" y="2120900"/>
          <p14:tracePt t="42555" x="5594350" y="2120900"/>
          <p14:tracePt t="42764" x="5613400" y="2114550"/>
          <p14:tracePt t="42796" x="5619750" y="2108200"/>
          <p14:tracePt t="42853" x="5632450" y="2108200"/>
          <p14:tracePt t="42861" x="5638800" y="2108200"/>
          <p14:tracePt t="42874" x="5657850" y="2108200"/>
          <p14:tracePt t="42888" x="5664200" y="2108200"/>
          <p14:tracePt t="42905" x="5759450" y="2108200"/>
          <p14:tracePt t="42922" x="5886450" y="2108200"/>
          <p14:tracePt t="42939" x="6038850" y="2127250"/>
          <p14:tracePt t="42955" x="6197600" y="2139950"/>
          <p14:tracePt t="42972" x="6324600" y="2139950"/>
          <p14:tracePt t="42989" x="6413500" y="2139950"/>
          <p14:tracePt t="43005" x="6438900" y="2139950"/>
          <p14:tracePt t="43062" x="6445250" y="2139950"/>
          <p14:tracePt t="43068" x="6457950" y="2139950"/>
          <p14:tracePt t="43080" x="6464300" y="2139950"/>
          <p14:tracePt t="43089" x="6508750" y="2146300"/>
          <p14:tracePt t="43105" x="6540500" y="2146300"/>
          <p14:tracePt t="43122" x="6578600" y="2146300"/>
          <p14:tracePt t="43139" x="6616700" y="2159000"/>
          <p14:tracePt t="43155" x="6648450" y="2159000"/>
          <p14:tracePt t="43163" x="6661150" y="2159000"/>
          <p14:tracePt t="43172" x="6680200" y="2159000"/>
          <p14:tracePt t="43189" x="6711950" y="2159000"/>
          <p14:tracePt t="43205" x="6756400" y="2159000"/>
          <p14:tracePt t="43222" x="6807200" y="2159000"/>
          <p14:tracePt t="43239" x="6896100" y="2159000"/>
          <p14:tracePt t="43257" x="6946900" y="2159000"/>
          <p14:tracePt t="43273" x="6978650" y="2159000"/>
          <p14:tracePt t="43289" x="7016750" y="2159000"/>
          <p14:tracePt t="43305" x="7086600" y="2159000"/>
          <p14:tracePt t="43322" x="7162800" y="2165350"/>
          <p14:tracePt t="43339" x="7226300" y="2165350"/>
          <p14:tracePt t="43355" x="7283450" y="2165350"/>
          <p14:tracePt t="43372" x="7321550" y="2165350"/>
          <p14:tracePt t="43389" x="7346950" y="2165350"/>
          <p14:tracePt t="43406" x="7359650" y="2165350"/>
          <p14:tracePt t="43519" x="7366000" y="2171700"/>
          <p14:tracePt t="43541" x="7366000" y="2184400"/>
          <p14:tracePt t="43556" x="7366000" y="2190750"/>
          <p14:tracePt t="43565" x="7366000" y="2197100"/>
          <p14:tracePt t="43572" x="7366000" y="2209800"/>
          <p14:tracePt t="43589" x="7359650" y="2247900"/>
          <p14:tracePt t="43606" x="7327900" y="2305050"/>
          <p14:tracePt t="43622" x="7245350" y="2387600"/>
          <p14:tracePt t="43639" x="7181850" y="2444750"/>
          <p14:tracePt t="43656" x="7150100" y="2489200"/>
          <p14:tracePt t="43673" x="7137400" y="2520950"/>
          <p14:tracePt t="43689" x="7124700" y="2552700"/>
          <p14:tracePt t="43705" x="7099300" y="2578100"/>
          <p14:tracePt t="43722" x="7023100" y="2628900"/>
          <p14:tracePt t="43739" x="6921500" y="2686050"/>
          <p14:tracePt t="43756" x="6877050" y="2705100"/>
          <p14:tracePt t="43772" x="6851650" y="2717800"/>
          <p14:tracePt t="43789" x="6813550" y="2730500"/>
          <p14:tracePt t="43806" x="6743700" y="2762250"/>
          <p14:tracePt t="43822" x="6623050" y="2800350"/>
          <p14:tracePt t="43839" x="6489700" y="2844800"/>
          <p14:tracePt t="43856" x="6375400" y="2882900"/>
          <p14:tracePt t="43872" x="6248400" y="2927350"/>
          <p14:tracePt t="43889" x="6153150" y="2965450"/>
          <p14:tracePt t="43906" x="6064250" y="3003550"/>
          <p14:tracePt t="43923" x="5937250" y="3060700"/>
          <p14:tracePt t="43939" x="5854700" y="3098800"/>
          <p14:tracePt t="43956" x="5835650" y="3105150"/>
          <p14:tracePt t="43973" x="5803900" y="3111500"/>
          <p14:tracePt t="43989" x="5753100" y="3111500"/>
          <p14:tracePt t="44006" x="5708650" y="3111500"/>
          <p14:tracePt t="44022" x="5664200" y="3111500"/>
          <p14:tracePt t="44040" x="5632450" y="3111500"/>
          <p14:tracePt t="44056" x="5607050" y="3111500"/>
          <p14:tracePt t="44073" x="5600700" y="3111500"/>
          <p14:tracePt t="44158" x="5588000" y="3111500"/>
          <p14:tracePt t="44175" x="5581650" y="3111500"/>
          <p14:tracePt t="44183" x="5568950" y="3111500"/>
          <p14:tracePt t="44191" x="5556250" y="3111500"/>
          <p14:tracePt t="44206" x="5530850" y="3117850"/>
          <p14:tracePt t="44223" x="5505450" y="3124200"/>
          <p14:tracePt t="44240" x="5499100" y="3130550"/>
          <p14:tracePt t="44257" x="5467350" y="3130550"/>
          <p14:tracePt t="44273" x="5422900" y="3130550"/>
          <p14:tracePt t="44290" x="5397500" y="3136900"/>
          <p14:tracePt t="44307" x="5372100" y="3143250"/>
          <p14:tracePt t="44604" x="5378450" y="3143250"/>
          <p14:tracePt t="44613" x="5391150" y="3143250"/>
          <p14:tracePt t="44621" x="5403850" y="3143250"/>
          <p14:tracePt t="44629" x="5422900" y="3143250"/>
          <p14:tracePt t="44645" x="5461000" y="3136900"/>
          <p14:tracePt t="44662" x="5530850" y="3124200"/>
          <p14:tracePt t="44667" x="5575300" y="3124200"/>
          <p14:tracePt t="44678" x="5613400" y="3124200"/>
          <p14:tracePt t="44695" x="5683250" y="3117850"/>
          <p14:tracePt t="44712" x="5727700" y="3117850"/>
          <p14:tracePt t="44728" x="5784850" y="3117850"/>
          <p14:tracePt t="44745" x="5848350" y="3117850"/>
          <p14:tracePt t="44762" x="5899150" y="3117850"/>
          <p14:tracePt t="44778" x="5930900" y="3117850"/>
          <p14:tracePt t="44795" x="5937250" y="3117850"/>
          <p14:tracePt t="44812" x="5949950" y="3117850"/>
          <p14:tracePt t="44845" x="5956300" y="3117850"/>
          <p14:tracePt t="44862" x="5969000" y="3117850"/>
          <p14:tracePt t="44878" x="5981700" y="3117850"/>
          <p14:tracePt t="44895" x="5994400" y="3117850"/>
          <p14:tracePt t="44912" x="6019800" y="3117850"/>
          <p14:tracePt t="44928" x="6032500" y="3117850"/>
          <p14:tracePt t="44945" x="6051550" y="3117850"/>
          <p14:tracePt t="44962" x="6070600" y="3117850"/>
          <p14:tracePt t="44978" x="6076950" y="3117850"/>
          <p14:tracePt t="44995" x="6096000" y="3117850"/>
          <p14:tracePt t="45012" x="6115050" y="3111500"/>
          <p14:tracePt t="45028" x="6115050" y="3105150"/>
          <p14:tracePt t="45389" x="6121400" y="3105150"/>
          <p14:tracePt t="45397" x="6127750" y="3105150"/>
          <p14:tracePt t="45407" x="6140450" y="3105150"/>
          <p14:tracePt t="45414" x="6153150" y="3105150"/>
          <p14:tracePt t="45431" x="6172200" y="3098800"/>
          <p14:tracePt t="45447" x="6191250" y="3098800"/>
          <p14:tracePt t="45464" x="6203950" y="3098800"/>
          <p14:tracePt t="45483" x="6242050" y="3098800"/>
          <p14:tracePt t="45498" x="6254750" y="3098800"/>
          <p14:tracePt t="45514" x="6273800" y="3098800"/>
          <p14:tracePt t="46278" x="6280150" y="3098800"/>
          <p14:tracePt t="46288" x="6305550" y="3098800"/>
          <p14:tracePt t="46294" x="6330950" y="3098800"/>
          <p14:tracePt t="46302" x="6362700" y="3098800"/>
          <p14:tracePt t="46316" x="6464300" y="3105150"/>
          <p14:tracePt t="46332" x="6502400" y="3105150"/>
          <p14:tracePt t="46349" x="6591300" y="3111500"/>
          <p14:tracePt t="46365" x="6635750" y="3117850"/>
          <p14:tracePt t="46382" x="6661150" y="3117850"/>
          <p14:tracePt t="46399" x="6686550" y="3117850"/>
          <p14:tracePt t="46438" x="6692900" y="3117850"/>
          <p14:tracePt t="46452" x="6705600" y="3117850"/>
          <p14:tracePt t="46469" x="6711950" y="3117850"/>
          <p14:tracePt t="46482" x="6724650" y="3117850"/>
          <p14:tracePt t="46499" x="6743700" y="3117850"/>
          <p14:tracePt t="46516" x="6756400" y="3117850"/>
          <p14:tracePt t="46532" x="6762750" y="3117850"/>
          <p14:tracePt t="46549" x="6781800" y="3117850"/>
          <p14:tracePt t="46566" x="6807200" y="3130550"/>
          <p14:tracePt t="46582" x="6826250" y="3136900"/>
          <p14:tracePt t="46599" x="6858000" y="3136900"/>
          <p14:tracePt t="46616" x="6902450" y="3143250"/>
          <p14:tracePt t="46632" x="6959600" y="3143250"/>
          <p14:tracePt t="46650" x="6991350" y="3143250"/>
          <p14:tracePt t="46666" x="7016750" y="3143250"/>
          <p14:tracePt t="46670" x="7029450" y="3143250"/>
          <p14:tracePt t="46682" x="7035800" y="3143250"/>
          <p14:tracePt t="46708" x="7042150" y="3143250"/>
          <p14:tracePt t="46715" x="7054850" y="3143250"/>
          <p14:tracePt t="46740" x="7061200" y="3143250"/>
          <p14:tracePt t="46764" x="7067550" y="3143250"/>
          <p14:tracePt t="46796" x="7073900" y="3143250"/>
          <p14:tracePt t="47030" x="7080250" y="3143250"/>
          <p14:tracePt t="47047" x="7086600" y="3143250"/>
          <p14:tracePt t="47064" x="7099300" y="3143250"/>
          <p14:tracePt t="47080" x="7105650" y="3143250"/>
          <p14:tracePt t="47087" x="7112000" y="3143250"/>
          <p14:tracePt t="47096" x="7124700" y="3143250"/>
          <p14:tracePt t="47105" x="7131050" y="3143250"/>
          <p14:tracePt t="47122" x="7162800" y="3143250"/>
          <p14:tracePt t="47140" x="7181850" y="3143250"/>
          <p14:tracePt t="48758" x="7194550" y="3143250"/>
          <p14:tracePt t="48764" x="7207250" y="3143250"/>
          <p14:tracePt t="48773" x="7219950" y="3143250"/>
          <p14:tracePt t="48782" x="7232650" y="3143250"/>
          <p14:tracePt t="48799" x="7251700" y="3143250"/>
          <p14:tracePt t="48816" x="7289800" y="3143250"/>
          <p14:tracePt t="48832" x="7308850" y="3143250"/>
          <p14:tracePt t="48849" x="7327900" y="3143250"/>
          <p14:tracePt t="49209" x="7321550" y="3143250"/>
          <p14:tracePt t="49216" x="7315200" y="3143250"/>
          <p14:tracePt t="49224" x="7308850" y="3143250"/>
          <p14:tracePt t="49248" x="7302500" y="3143250"/>
          <p14:tracePt t="49463" x="7296150" y="3130550"/>
          <p14:tracePt t="49480" x="7289800" y="3124200"/>
          <p14:tracePt t="49488" x="7289800" y="3117850"/>
          <p14:tracePt t="49512" x="7289800" y="3111500"/>
          <p14:tracePt t="49528" x="7283450" y="3105150"/>
          <p14:tracePt t="49599" x="7277100" y="3098800"/>
          <p14:tracePt t="49790" x="7270750" y="3098800"/>
          <p14:tracePt t="49807" x="7270750" y="3092450"/>
          <p14:tracePt t="49814" x="7264400" y="3086100"/>
          <p14:tracePt t="49845" x="7258050" y="3073400"/>
          <p14:tracePt t="49935" x="7251700" y="3067050"/>
          <p14:tracePt t="5016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" y="781050"/>
            <a:ext cx="11763375" cy="5295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4960" y="1771560"/>
              <a:ext cx="10249560" cy="28324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600" y="1762200"/>
                <a:ext cx="10268280" cy="2851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50"/>
    </mc:Choice>
    <mc:Fallback>
      <p:transition spd="slow" advTm="21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330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720" y="958680"/>
              <a:ext cx="11614680" cy="58741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360" y="949320"/>
                <a:ext cx="11633400" cy="5892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3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68"/>
    </mc:Choice>
    <mc:Fallback>
      <p:transition spd="slow" advTm="237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676275"/>
            <a:ext cx="11372850" cy="55054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0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66"/>
    </mc:Choice>
    <mc:Fallback>
      <p:transition spd="slow" advTm="119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2" x="6121400" y="3759200"/>
          <p14:tracePt t="181" x="6102350" y="3740150"/>
          <p14:tracePt t="189" x="6064250" y="3727450"/>
          <p14:tracePt t="199" x="6019800" y="3695700"/>
          <p14:tracePt t="211" x="5905500" y="3638550"/>
          <p14:tracePt t="226" x="5778500" y="3562350"/>
          <p14:tracePt t="243" x="5632450" y="3498850"/>
          <p14:tracePt t="260" x="5429250" y="3397250"/>
          <p14:tracePt t="276" x="4959350" y="3181350"/>
          <p14:tracePt t="293" x="4254500" y="2876550"/>
          <p14:tracePt t="310" x="3587750" y="2590800"/>
          <p14:tracePt t="326" x="3206750" y="2495550"/>
          <p14:tracePt t="343" x="2978150" y="2444750"/>
          <p14:tracePt t="350" x="2901950" y="2444750"/>
          <p14:tracePt t="360" x="2857500" y="2432050"/>
          <p14:tracePt t="377" x="2819400" y="2425700"/>
          <p14:tracePt t="758" x="2794000" y="2425700"/>
          <p14:tracePt t="768" x="2736850" y="2419350"/>
          <p14:tracePt t="775" x="2641600" y="2393950"/>
          <p14:tracePt t="783" x="2514600" y="2393950"/>
          <p14:tracePt t="800" x="2120900" y="2393950"/>
          <p14:tracePt t="817" x="1854200" y="2393950"/>
          <p14:tracePt t="833" x="1701800" y="2444750"/>
          <p14:tracePt t="850" x="1689100" y="2457450"/>
          <p14:tracePt t="17661" x="1720850" y="2451100"/>
          <p14:tracePt t="17669" x="1822450" y="2406650"/>
          <p14:tracePt t="17676" x="1917700" y="2381250"/>
          <p14:tracePt t="17685" x="2012950" y="2362200"/>
          <p14:tracePt t="17702" x="2127250" y="2324100"/>
          <p14:tracePt t="17719" x="2197100" y="2292350"/>
          <p14:tracePt t="17736" x="2292350" y="2254250"/>
          <p14:tracePt t="17752" x="2413000" y="2203450"/>
          <p14:tracePt t="17769" x="2527300" y="2171700"/>
          <p14:tracePt t="17788" x="2597150" y="2152650"/>
          <p14:tracePt t="17802" x="2616200" y="2146300"/>
          <p14:tracePt t="17819" x="2622550" y="2139950"/>
          <p14:tracePt t="17836" x="2635250" y="2139950"/>
          <p14:tracePt t="17934" x="2641600" y="2133600"/>
          <p14:tracePt t="17943" x="2647950" y="2127250"/>
          <p14:tracePt t="17953" x="2660650" y="2120900"/>
          <p14:tracePt t="17969" x="2679700" y="2120900"/>
          <p14:tracePt t="17988" x="2724150" y="2101850"/>
          <p14:tracePt t="18003" x="2819400" y="2082800"/>
          <p14:tracePt t="18019" x="2908300" y="2051050"/>
          <p14:tracePt t="18036" x="2965450" y="2044700"/>
          <p14:tracePt t="18791" x="2971800" y="2032000"/>
          <p14:tracePt t="18798" x="2971800" y="2025650"/>
          <p14:tracePt t="18807" x="2971800" y="2012950"/>
          <p14:tracePt t="18816" x="2965450" y="1993900"/>
          <p14:tracePt t="18832" x="2940050" y="1974850"/>
          <p14:tracePt t="18849" x="2876550" y="1943100"/>
          <p14:tracePt t="18865" x="2787650" y="1905000"/>
          <p14:tracePt t="18883" x="2724150" y="1892300"/>
          <p14:tracePt t="18893" x="2667000" y="1873250"/>
          <p14:tracePt t="18899" x="2647950" y="1866900"/>
          <p14:tracePt t="18915" x="2616200" y="1860550"/>
          <p14:tracePt t="18932" x="2597150" y="1860550"/>
          <p14:tracePt t="19021" x="2584450" y="1860550"/>
          <p14:tracePt t="19029" x="2578100" y="1860550"/>
          <p14:tracePt t="19044" x="2571750" y="1860550"/>
          <p14:tracePt t="19055" x="2559050" y="1860550"/>
          <p14:tracePt t="19066" x="2552700" y="1854200"/>
          <p14:tracePt t="19082" x="2540000" y="1854200"/>
          <p14:tracePt t="19099" x="2527300" y="1847850"/>
          <p14:tracePt t="19200" x="2520950" y="1841500"/>
          <p14:tracePt t="19215" x="2508250" y="1841500"/>
          <p14:tracePt t="19224" x="2495550" y="1828800"/>
          <p14:tracePt t="19233" x="2476500" y="1816100"/>
          <p14:tracePt t="19249" x="2432050" y="1784350"/>
          <p14:tracePt t="19266" x="2393950" y="1746250"/>
          <p14:tracePt t="19284" x="2368550" y="1720850"/>
          <p14:tracePt t="19299" x="2349500" y="1708150"/>
          <p14:tracePt t="19407" x="2343150" y="1701800"/>
          <p14:tracePt t="19415" x="2336800" y="1701800"/>
          <p14:tracePt t="19433" x="2330450" y="1695450"/>
          <p14:tracePt t="19441" x="2324100" y="1689100"/>
          <p14:tracePt t="19457" x="2317750" y="1689100"/>
          <p14:tracePt t="19466" x="2311400" y="1676400"/>
          <p14:tracePt t="19484" x="2311400" y="1670050"/>
          <p14:tracePt t="19501" x="2298700" y="1657350"/>
          <p14:tracePt t="19517" x="2298700" y="1651000"/>
          <p14:tracePt t="19533" x="2298700" y="1644650"/>
          <p14:tracePt t="19550" x="2286000" y="1631950"/>
          <p14:tracePt t="19566" x="2279650" y="1619250"/>
          <p14:tracePt t="19583" x="2273300" y="1600200"/>
          <p14:tracePt t="19600" x="2254250" y="1574800"/>
          <p14:tracePt t="19616" x="2241550" y="1562100"/>
          <p14:tracePt t="19633" x="2235200" y="1555750"/>
          <p14:tracePt t="19823" x="2228850" y="1549400"/>
          <p14:tracePt t="19872" x="2222500" y="1549400"/>
          <p14:tracePt t="19880" x="2216150" y="1549400"/>
          <p14:tracePt t="19889" x="2209800" y="1549400"/>
          <p14:tracePt t="19905" x="2203450" y="1543050"/>
          <p14:tracePt t="19922" x="2178050" y="1543050"/>
          <p14:tracePt t="19939" x="2165350" y="1543050"/>
          <p14:tracePt t="19956" x="2159000" y="1536700"/>
          <p14:tracePt t="21056" x="2139950" y="1536700"/>
          <p14:tracePt t="21064" x="2120900" y="1517650"/>
          <p14:tracePt t="21074" x="2108200" y="1517650"/>
          <p14:tracePt t="21085" x="2095500" y="1517650"/>
          <p14:tracePt t="21101" x="2057400" y="1511300"/>
          <p14:tracePt t="21117" x="2051050" y="1511300"/>
          <p14:tracePt t="21133" x="2032000" y="1498600"/>
          <p14:tracePt t="21240" x="2025650" y="1498600"/>
          <p14:tracePt t="22393" x="2032000" y="1498600"/>
          <p14:tracePt t="22417" x="2044700" y="1498600"/>
          <p14:tracePt t="22432" x="2057400" y="1498600"/>
          <p14:tracePt t="22441" x="2063750" y="1498600"/>
          <p14:tracePt t="22451" x="2076450" y="1498600"/>
          <p14:tracePt t="22468" x="2120900" y="1498600"/>
          <p14:tracePt t="22485" x="2241550" y="1504950"/>
          <p14:tracePt t="22501" x="2425700" y="1536700"/>
          <p14:tracePt t="22519" x="2533650" y="1543050"/>
          <p14:tracePt t="22535" x="2584450" y="1555750"/>
          <p14:tracePt t="22551" x="2603500" y="1555750"/>
          <p14:tracePt t="22784" x="2609850" y="1555750"/>
          <p14:tracePt t="22793" x="2616200" y="1555750"/>
          <p14:tracePt t="22806" x="2622550" y="1555750"/>
          <p14:tracePt t="22816" x="2641600" y="1555750"/>
          <p14:tracePt t="22825" x="2647950" y="1555750"/>
          <p14:tracePt t="22842" x="2705100" y="1568450"/>
          <p14:tracePt t="22858" x="2857500" y="1581150"/>
          <p14:tracePt t="22875" x="3168650" y="1612900"/>
          <p14:tracePt t="22892" x="3562350" y="1625600"/>
          <p14:tracePt t="22898" x="3714750" y="1625600"/>
          <p14:tracePt t="22909" x="3829050" y="1625600"/>
          <p14:tracePt t="22926" x="4095750" y="1612900"/>
          <p14:tracePt t="22942" x="4197350" y="1600200"/>
          <p14:tracePt t="22959" x="4203700" y="1600200"/>
          <p14:tracePt t="23105" x="4216400" y="1600200"/>
          <p14:tracePt t="23113" x="4222750" y="1600200"/>
          <p14:tracePt t="23125" x="4229100" y="1600200"/>
          <p14:tracePt t="23142" x="4311650" y="1600200"/>
          <p14:tracePt t="23158" x="4375150" y="1600200"/>
          <p14:tracePt t="23175" x="4451350" y="1600200"/>
          <p14:tracePt t="23192" x="4559300" y="1600200"/>
          <p14:tracePt t="23209" x="4686300" y="1625600"/>
          <p14:tracePt t="23225" x="4787900" y="1631950"/>
          <p14:tracePt t="23242" x="4883150" y="1657350"/>
          <p14:tracePt t="23259" x="4953000" y="1663700"/>
          <p14:tracePt t="23275" x="5022850" y="1670050"/>
          <p14:tracePt t="23293" x="5067300" y="1676400"/>
          <p14:tracePt t="23309" x="5073650" y="1676400"/>
          <p14:tracePt t="23474" x="5099050" y="1676400"/>
          <p14:tracePt t="23482" x="5105400" y="1689100"/>
          <p14:tracePt t="23493" x="5124450" y="1689100"/>
          <p14:tracePt t="23515" x="5137150" y="1695450"/>
          <p14:tracePt t="23531" x="5143500" y="1695450"/>
          <p14:tracePt t="23906" x="5124450" y="1701800"/>
          <p14:tracePt t="23917" x="5118100" y="1701800"/>
          <p14:tracePt t="23924" x="5092700" y="1701800"/>
          <p14:tracePt t="23930" x="5067300" y="1708150"/>
          <p14:tracePt t="23946" x="4997450" y="1739900"/>
          <p14:tracePt t="23963" x="4914900" y="1778000"/>
          <p14:tracePt t="23979" x="4768850" y="1847850"/>
          <p14:tracePt t="23996" x="4635500" y="1905000"/>
          <p14:tracePt t="24013" x="4489450" y="1993900"/>
          <p14:tracePt t="24031" x="4292600" y="2101850"/>
          <p14:tracePt t="24046" x="4191000" y="2171700"/>
          <p14:tracePt t="24062" x="4095750" y="2228850"/>
          <p14:tracePt t="24079" x="3987800" y="2286000"/>
          <p14:tracePt t="24096" x="3917950" y="2330450"/>
          <p14:tracePt t="24113" x="3848100" y="2381250"/>
          <p14:tracePt t="24130" x="3771900" y="2425700"/>
          <p14:tracePt t="24146" x="3702050" y="2476500"/>
          <p14:tracePt t="24163" x="3632200" y="2527300"/>
          <p14:tracePt t="24180" x="3549650" y="2590800"/>
          <p14:tracePt t="24196" x="3492500" y="2628900"/>
          <p14:tracePt t="24214" x="3448050" y="2660650"/>
          <p14:tracePt t="24231" x="3327400" y="2717800"/>
          <p14:tracePt t="24246" x="3270250" y="2736850"/>
          <p14:tracePt t="24263" x="3124200" y="2800350"/>
          <p14:tracePt t="24279" x="3060700" y="2832100"/>
          <p14:tracePt t="24296" x="2997200" y="2863850"/>
          <p14:tracePt t="24313" x="2952750" y="2882900"/>
          <p14:tracePt t="24329" x="2914650" y="2908300"/>
          <p14:tracePt t="24346" x="2882900" y="2927350"/>
          <p14:tracePt t="24363" x="2851150" y="2946400"/>
          <p14:tracePt t="24379" x="2832100" y="2965450"/>
          <p14:tracePt t="24397" x="2819400" y="2978150"/>
          <p14:tracePt t="24410" x="2800350" y="2990850"/>
          <p14:tracePt t="24417" x="2794000" y="2997200"/>
          <p14:tracePt t="24430" x="2774950" y="2997200"/>
          <p14:tracePt t="24446" x="2736850" y="3003550"/>
          <p14:tracePt t="24463" x="2705100" y="3016250"/>
          <p14:tracePt t="24480" x="2679700" y="3022600"/>
          <p14:tracePt t="24496" x="2660650" y="3022600"/>
          <p14:tracePt t="24513" x="2641600" y="3022600"/>
          <p14:tracePt t="24530" x="2635250" y="3028950"/>
          <p14:tracePt t="24547" x="2616200" y="3028950"/>
          <p14:tracePt t="24563" x="2609850" y="3028950"/>
          <p14:tracePt t="24580" x="2597150" y="3028950"/>
          <p14:tracePt t="24618" x="2590800" y="3028950"/>
          <p14:tracePt t="24631" x="2571750" y="3028950"/>
          <p14:tracePt t="24646" x="2565400" y="3028950"/>
          <p14:tracePt t="24663" x="2552700" y="3028950"/>
          <p14:tracePt t="24680" x="2546350" y="3028950"/>
          <p14:tracePt t="24696" x="2527300" y="3028950"/>
          <p14:tracePt t="24713" x="2520950" y="3028950"/>
          <p14:tracePt t="25298" x="2520950" y="3022600"/>
          <p14:tracePt t="25306" x="2552700" y="3022600"/>
          <p14:tracePt t="25315" x="2616200" y="3041650"/>
          <p14:tracePt t="25323" x="2686050" y="3067050"/>
          <p14:tracePt t="25339" x="2832100" y="3079750"/>
          <p14:tracePt t="25356" x="2921000" y="3098800"/>
          <p14:tracePt t="25372" x="2965450" y="3098800"/>
          <p14:tracePt t="25389" x="2971800" y="3098800"/>
          <p14:tracePt t="26307" x="2965450" y="3105150"/>
          <p14:tracePt t="26314" x="2952750" y="3105150"/>
          <p14:tracePt t="26324" x="2946400" y="3105150"/>
          <p14:tracePt t="26332" x="2940050" y="3105150"/>
          <p14:tracePt t="26349" x="2921000" y="3105150"/>
          <p14:tracePt t="26365" x="2914650" y="3105150"/>
          <p14:tracePt t="26382" x="2908300" y="3105150"/>
          <p14:tracePt t="26417" x="2901950" y="3105150"/>
          <p14:tracePt t="26913" x="2895600" y="3105150"/>
          <p14:tracePt t="26953" x="2889250" y="3098800"/>
          <p14:tracePt t="27004" x="2889250" y="3092450"/>
          <p14:tracePt t="27059" x="2889250" y="3079750"/>
          <p14:tracePt t="27076" x="2895600" y="3079750"/>
          <p14:tracePt t="27083" x="2921000" y="3073400"/>
          <p14:tracePt t="27092" x="2933700" y="3067050"/>
          <p14:tracePt t="27104" x="2959100" y="3060700"/>
          <p14:tracePt t="27120" x="2978150" y="3060700"/>
          <p14:tracePt t="27137" x="2984500" y="3048000"/>
          <p14:tracePt t="27154" x="2997200" y="3048000"/>
          <p14:tracePt t="27322" x="3022600" y="3048000"/>
          <p14:tracePt t="27331" x="3060700" y="3048000"/>
          <p14:tracePt t="27340" x="3105150" y="3048000"/>
          <p14:tracePt t="27354" x="3232150" y="3048000"/>
          <p14:tracePt t="27371" x="3390900" y="3048000"/>
          <p14:tracePt t="27388" x="3562350" y="3041650"/>
          <p14:tracePt t="27396" x="3638550" y="3028950"/>
          <p14:tracePt t="27404" x="3676650" y="3028950"/>
          <p14:tracePt t="27421" x="3733800" y="3016250"/>
          <p14:tracePt t="27437" x="3740150" y="3016250"/>
          <p14:tracePt t="27476" x="3746500" y="3016250"/>
          <p14:tracePt t="27481" x="3752850" y="3016250"/>
          <p14:tracePt t="27492" x="3765550" y="3016250"/>
          <p14:tracePt t="27504" x="3797300" y="3016250"/>
          <p14:tracePt t="27521" x="3816350" y="3022600"/>
          <p14:tracePt t="27537" x="3835400" y="3035300"/>
          <p14:tracePt t="27554" x="3841750" y="3035300"/>
          <p14:tracePt t="27571" x="3848100" y="3041650"/>
          <p14:tracePt t="27588" x="3854450" y="3048000"/>
          <p14:tracePt t="27604" x="3867150" y="3048000"/>
          <p14:tracePt t="27621" x="3924300" y="3054350"/>
          <p14:tracePt t="27638" x="4006850" y="3067050"/>
          <p14:tracePt t="27655" x="4083050" y="3079750"/>
          <p14:tracePt t="27672" x="4229100" y="3105150"/>
          <p14:tracePt t="27688" x="4305300" y="3111500"/>
          <p14:tracePt t="27704" x="4362450" y="3117850"/>
          <p14:tracePt t="27721" x="4394200" y="3124200"/>
          <p14:tracePt t="27738" x="4425950" y="3124200"/>
          <p14:tracePt t="27754" x="4438650" y="3124200"/>
          <p14:tracePt t="27771" x="4445000" y="3124200"/>
          <p14:tracePt t="27804" x="4451350" y="3124200"/>
          <p14:tracePt t="27821" x="4470400" y="3124200"/>
          <p14:tracePt t="27838" x="4489450" y="3124200"/>
          <p14:tracePt t="27857" x="4527550" y="3124200"/>
          <p14:tracePt t="27872" x="4572000" y="3124200"/>
          <p14:tracePt t="27888" x="4629150" y="3124200"/>
          <p14:tracePt t="27904" x="4679950" y="3124200"/>
          <p14:tracePt t="27921" x="4724400" y="3124200"/>
          <p14:tracePt t="27938" x="4800600" y="3117850"/>
          <p14:tracePt t="27954" x="4870450" y="3105150"/>
          <p14:tracePt t="27971" x="4927600" y="3092450"/>
          <p14:tracePt t="27988" x="4953000" y="3073400"/>
          <p14:tracePt t="28005" x="4959350" y="3073400"/>
          <p14:tracePt t="28227" x="4953000" y="3073400"/>
          <p14:tracePt t="28243" x="4940300" y="3073400"/>
          <p14:tracePt t="28260" x="4933950" y="3073400"/>
          <p14:tracePt t="28268" x="4921250" y="3073400"/>
          <p14:tracePt t="28276" x="4914900" y="3073400"/>
          <p14:tracePt t="28293" x="4902200" y="3079750"/>
          <p14:tracePt t="28302" x="4895850" y="3079750"/>
          <p14:tracePt t="28320" x="4870450" y="3079750"/>
          <p14:tracePt t="28336" x="4851400" y="3079750"/>
          <p14:tracePt t="28352" x="4813300" y="3079750"/>
          <p14:tracePt t="28369" x="4775200" y="3079750"/>
          <p14:tracePt t="28386" x="4718050" y="3079750"/>
          <p14:tracePt t="28396" x="4692650" y="3079750"/>
          <p14:tracePt t="28403" x="4679950" y="3079750"/>
          <p14:tracePt t="28419" x="4660900" y="3079750"/>
          <p14:tracePt t="28435" x="4654550" y="3079750"/>
          <p14:tracePt t="29788" x="4673600" y="3079750"/>
          <p14:tracePt t="29796" x="4718050" y="3067050"/>
          <p14:tracePt t="29806" x="4762500" y="3067050"/>
          <p14:tracePt t="29815" x="4838700" y="3054350"/>
          <p14:tracePt t="29832" x="4978400" y="3035300"/>
          <p14:tracePt t="29849" x="5149850" y="2978150"/>
          <p14:tracePt t="29864" x="5340350" y="2952750"/>
          <p14:tracePt t="29881" x="5613400" y="2952750"/>
          <p14:tracePt t="29898" x="5740400" y="2952750"/>
          <p14:tracePt t="29907" x="5797550" y="2952750"/>
          <p14:tracePt t="29915" x="5842000" y="2952750"/>
          <p14:tracePt t="29931" x="5892800" y="2952750"/>
          <p14:tracePt t="29948" x="5911850" y="2952750"/>
          <p14:tracePt t="29964" x="5918200" y="2952750"/>
          <p14:tracePt t="30132" x="5924550" y="2952750"/>
          <p14:tracePt t="30149" x="5930900" y="2959100"/>
          <p14:tracePt t="30173" x="5949950" y="2971800"/>
          <p14:tracePt t="30180" x="5975350" y="2978150"/>
          <p14:tracePt t="30190" x="5988050" y="2990850"/>
          <p14:tracePt t="30198" x="6057900" y="3003550"/>
          <p14:tracePt t="30215" x="6165850" y="3028950"/>
          <p14:tracePt t="30232" x="6261100" y="3060700"/>
          <p14:tracePt t="30248" x="6286500" y="3060700"/>
          <p14:tracePt t="30265" x="6299200" y="3060700"/>
          <p14:tracePt t="30543" x="6299200" y="3054350"/>
          <p14:tracePt t="30563" x="6280150" y="3054350"/>
          <p14:tracePt t="30572" x="6261100" y="3054350"/>
          <p14:tracePt t="30578" x="6242050" y="3054350"/>
          <p14:tracePt t="30588" x="6210300" y="3054350"/>
          <p14:tracePt t="30601" x="6127750" y="3054350"/>
          <p14:tracePt t="30617" x="6038850" y="3054350"/>
          <p14:tracePt t="30634" x="5994400" y="3054350"/>
          <p14:tracePt t="30651" x="5981700" y="3054350"/>
          <p14:tracePt t="30965" x="5988050" y="3048000"/>
          <p14:tracePt t="30988" x="6007100" y="3048000"/>
          <p14:tracePt t="31005" x="6019800" y="3048000"/>
          <p14:tracePt t="31013" x="6045200" y="3048000"/>
          <p14:tracePt t="31023" x="6064250" y="3041650"/>
          <p14:tracePt t="31040" x="6115050" y="3028950"/>
          <p14:tracePt t="31057" x="6146800" y="3028950"/>
          <p14:tracePt t="31270" x="6159500" y="3016250"/>
          <p14:tracePt t="31286" x="6165850" y="3009900"/>
          <p14:tracePt t="31293" x="6165850" y="3003550"/>
          <p14:tracePt t="31318" x="6178550" y="2984500"/>
          <p14:tracePt t="31325" x="6191250" y="2971800"/>
          <p14:tracePt t="31341" x="6197600" y="2965450"/>
          <p14:tracePt t="31352" x="6210300" y="2959100"/>
          <p14:tracePt t="31446" x="6223000" y="2959100"/>
          <p14:tracePt t="31453" x="6229350" y="2959100"/>
          <p14:tracePt t="31470" x="6254750" y="2959100"/>
          <p14:tracePt t="31479" x="6261100" y="2959100"/>
          <p14:tracePt t="31496" x="6318250" y="2959100"/>
          <p14:tracePt t="31512" x="6432550" y="2990850"/>
          <p14:tracePt t="31530" x="6648450" y="3035300"/>
          <p14:tracePt t="31546" x="6800850" y="3060700"/>
          <p14:tracePt t="31562" x="6927850" y="3067050"/>
          <p14:tracePt t="31579" x="6985000" y="3073400"/>
          <p14:tracePt t="31596" x="6997700" y="3073400"/>
          <p14:tracePt t="31877" x="7010400" y="3073400"/>
          <p14:tracePt t="31885" x="7016750" y="3073400"/>
          <p14:tracePt t="31900" x="7048500" y="3073400"/>
          <p14:tracePt t="31910" x="7061200" y="3073400"/>
          <p14:tracePt t="31919" x="7080250" y="3067050"/>
          <p14:tracePt t="31936" x="7105650" y="3067050"/>
          <p14:tracePt t="31953" x="7131050" y="3060700"/>
          <p14:tracePt t="31971" x="7143750" y="3060700"/>
          <p14:tracePt t="31986" x="7156450" y="3060700"/>
          <p14:tracePt t="32002" x="7162800" y="3048000"/>
          <p14:tracePt t="32019" x="7169150" y="3041650"/>
          <p14:tracePt t="32165" x="7194550" y="3041650"/>
          <p14:tracePt t="32174" x="7213600" y="3041650"/>
          <p14:tracePt t="32186" x="7277100" y="3067050"/>
          <p14:tracePt t="32202" x="7391400" y="3079750"/>
          <p14:tracePt t="32219" x="7537450" y="3098800"/>
          <p14:tracePt t="32236" x="7689850" y="3124200"/>
          <p14:tracePt t="32253" x="7842250" y="3143250"/>
          <p14:tracePt t="32269" x="7956550" y="3155950"/>
          <p14:tracePt t="32286" x="8013700" y="3155950"/>
          <p14:tracePt t="32303" x="8020050" y="3155950"/>
          <p14:tracePt t="32333" x="8007350" y="3155950"/>
          <p14:tracePt t="32342" x="7956550" y="3155950"/>
          <p14:tracePt t="32353" x="7880350" y="3149600"/>
          <p14:tracePt t="32370" x="7543800" y="3054350"/>
          <p14:tracePt t="32386" x="7486650" y="3048000"/>
          <p14:tracePt t="32637" x="7480300" y="3048000"/>
          <p14:tracePt t="32646" x="7461250" y="3048000"/>
          <p14:tracePt t="32654" x="7454900" y="3048000"/>
          <p14:tracePt t="32662" x="7442200" y="3048000"/>
          <p14:tracePt t="32679" x="7423150" y="3035300"/>
          <p14:tracePt t="32696" x="7423150" y="3028950"/>
          <p14:tracePt t="32797" x="7429500" y="3028950"/>
          <p14:tracePt t="32813" x="7435850" y="3022600"/>
          <p14:tracePt t="32830" x="7467600" y="3009900"/>
          <p14:tracePt t="32839" x="7480300" y="3003550"/>
          <p14:tracePt t="32845" x="7493000" y="3003550"/>
          <p14:tracePt t="32862" x="7543800" y="2997200"/>
          <p14:tracePt t="32879" x="7594600" y="2990850"/>
          <p14:tracePt t="32896" x="7658100" y="2978150"/>
          <p14:tracePt t="32909" x="7702550" y="2978150"/>
          <p14:tracePt t="32916" x="7727950" y="2978150"/>
          <p14:tracePt t="32930" x="7734300" y="2978150"/>
          <p14:tracePt t="32945" x="7753350" y="2978150"/>
          <p14:tracePt t="33207" x="7759700" y="2971800"/>
          <p14:tracePt t="33223" x="7766050" y="2971800"/>
          <p14:tracePt t="33246" x="7772400" y="2971800"/>
          <p14:tracePt t="33261" x="7778750" y="2971800"/>
          <p14:tracePt t="33287" x="7785100" y="2971800"/>
          <p14:tracePt t="33326" x="7797800" y="2971800"/>
          <p14:tracePt t="33334" x="7804150" y="2971800"/>
          <p14:tracePt t="33352" x="7823200" y="2971800"/>
          <p14:tracePt t="33359" x="7829550" y="2971800"/>
          <p14:tracePt t="33366" x="7842250" y="2978150"/>
          <p14:tracePt t="33382" x="7861300" y="2984500"/>
          <p14:tracePt t="33399" x="7880350" y="2984500"/>
          <p14:tracePt t="33409" x="7886700" y="2984500"/>
          <p14:tracePt t="35576" x="7880350" y="2984500"/>
          <p14:tracePt t="35584" x="7835900" y="3003550"/>
          <p14:tracePt t="35592" x="7804150" y="3009900"/>
          <p14:tracePt t="35603" x="7727950" y="3016250"/>
          <p14:tracePt t="35619" x="7429500" y="3060700"/>
          <p14:tracePt t="35635" x="7067550" y="3092450"/>
          <p14:tracePt t="35652" x="6711950" y="3111500"/>
          <p14:tracePt t="35669" x="6407150" y="3143250"/>
          <p14:tracePt t="35686" x="6216650" y="3168650"/>
          <p14:tracePt t="35702" x="6096000" y="3194050"/>
          <p14:tracePt t="35719" x="6051550" y="3200400"/>
          <p14:tracePt t="35736" x="6026150" y="3200400"/>
          <p14:tracePt t="35752" x="6019800" y="3200400"/>
          <p14:tracePt t="35823" x="6013450" y="3200400"/>
          <p14:tracePt t="35841" x="6007100" y="3200400"/>
          <p14:tracePt t="36191" x="6000750" y="3200400"/>
          <p14:tracePt t="36200" x="5981700" y="3200400"/>
          <p14:tracePt t="36208" x="5969000" y="3200400"/>
          <p14:tracePt t="36216" x="5943600" y="3194050"/>
          <p14:tracePt t="36232" x="5911850" y="3187700"/>
          <p14:tracePt t="36249" x="5899150" y="3187700"/>
          <p14:tracePt t="36266" x="5873750" y="3187700"/>
          <p14:tracePt t="36285" x="5842000" y="3194050"/>
          <p14:tracePt t="36301" x="5797550" y="3257550"/>
          <p14:tracePt t="36316" x="5759450" y="3314700"/>
          <p14:tracePt t="36333" x="5715000" y="3390900"/>
          <p14:tracePt t="36349" x="5689600" y="3448050"/>
          <p14:tracePt t="36366" x="5670550" y="3505200"/>
          <p14:tracePt t="36383" x="5657850" y="3556000"/>
          <p14:tracePt t="36390" x="5657850" y="3581400"/>
          <p14:tracePt t="36399" x="5657850" y="3587750"/>
          <p14:tracePt t="36416" x="5664200" y="3625850"/>
          <p14:tracePt t="36433" x="5683250" y="3651250"/>
          <p14:tracePt t="36449" x="5721350" y="3676650"/>
          <p14:tracePt t="36466" x="5778500" y="3689350"/>
          <p14:tracePt t="36483" x="5829300" y="3689350"/>
          <p14:tracePt t="36500" x="5873750" y="3702050"/>
          <p14:tracePt t="36516" x="5892800" y="3708400"/>
          <p14:tracePt t="36533" x="5924550" y="3714750"/>
          <p14:tracePt t="36549" x="5962650" y="3721100"/>
          <p14:tracePt t="36566" x="6007100" y="3733800"/>
          <p14:tracePt t="36583" x="6038850" y="3733800"/>
          <p14:tracePt t="36599" x="6057900" y="3733800"/>
          <p14:tracePt t="36633" x="6083300" y="3733800"/>
          <p14:tracePt t="36727" x="6083300" y="3727450"/>
          <p14:tracePt t="36743" x="6089650" y="3721100"/>
          <p14:tracePt t="36751" x="6102350" y="3714750"/>
          <p14:tracePt t="36761" x="6108700" y="3708400"/>
          <p14:tracePt t="36768" x="6121400" y="3702050"/>
          <p14:tracePt t="36783" x="6159500" y="3683000"/>
          <p14:tracePt t="36799" x="6191250" y="3670300"/>
          <p14:tracePt t="36816" x="6203950" y="3657600"/>
          <p14:tracePt t="36833" x="6216650" y="3651250"/>
          <p14:tracePt t="37496" x="6223000" y="3644900"/>
          <p14:tracePt t="37504" x="6273800" y="3632200"/>
          <p14:tracePt t="37514" x="6305550" y="3632200"/>
          <p14:tracePt t="37521" x="6350000" y="3625850"/>
          <p14:tracePt t="37538" x="6470650" y="3625850"/>
          <p14:tracePt t="37554" x="6692900" y="3625850"/>
          <p14:tracePt t="37571" x="7016750" y="3625850"/>
          <p14:tracePt t="37590" x="7454900" y="3625850"/>
          <p14:tracePt t="37604" x="7727950" y="3632200"/>
          <p14:tracePt t="37621" x="7943850" y="3670300"/>
          <p14:tracePt t="37638" x="8089900" y="3676650"/>
          <p14:tracePt t="37654" x="8178800" y="3683000"/>
          <p14:tracePt t="37671" x="8204200" y="3683000"/>
          <p14:tracePt t="37823" x="8216900" y="3683000"/>
          <p14:tracePt t="37832" x="8229600" y="3683000"/>
          <p14:tracePt t="37841" x="8261350" y="3683000"/>
          <p14:tracePt t="37855" x="8369300" y="3683000"/>
          <p14:tracePt t="37871" x="8528050" y="3695700"/>
          <p14:tracePt t="37888" x="8699500" y="3695700"/>
          <p14:tracePt t="37898" x="8769350" y="3695700"/>
          <p14:tracePt t="37904" x="8826500" y="3695700"/>
          <p14:tracePt t="37921" x="8921750" y="3695700"/>
          <p14:tracePt t="37938" x="8947150" y="3695700"/>
          <p14:tracePt t="38376" x="8959850" y="3695700"/>
          <p14:tracePt t="38384" x="8985250" y="3695700"/>
          <p14:tracePt t="38393" x="9017000" y="3695700"/>
          <p14:tracePt t="38401" x="9055100" y="3695700"/>
          <p14:tracePt t="38418" x="9163050" y="3695700"/>
          <p14:tracePt t="38434" x="9290050" y="3695700"/>
          <p14:tracePt t="38452" x="9410700" y="3695700"/>
          <p14:tracePt t="38470" x="9486900" y="3695700"/>
          <p14:tracePt t="38485" x="9512300" y="3695700"/>
          <p14:tracePt t="39199" x="9512300" y="3689350"/>
          <p14:tracePt t="39216" x="9505950" y="3683000"/>
          <p14:tracePt t="39223" x="9474200" y="3676650"/>
          <p14:tracePt t="39232" x="9442450" y="3670300"/>
          <p14:tracePt t="39241" x="9385300" y="3651250"/>
          <p14:tracePt t="39258" x="9004300" y="3619500"/>
          <p14:tracePt t="39274" x="8013700" y="3454400"/>
          <p14:tracePt t="39291" x="6470650" y="3225800"/>
          <p14:tracePt t="39308" x="4413250" y="3130550"/>
          <p14:tracePt t="39324" x="2076450" y="3117850"/>
          <p14:tracePt t="39341" x="1409700" y="3117850"/>
          <p14:tracePt t="39358" x="1219200" y="3073400"/>
          <p14:tracePt t="39374" x="1117600" y="3041650"/>
          <p14:tracePt t="39391" x="1104900" y="3035300"/>
          <p14:tracePt t="39416" x="1123950" y="3009900"/>
          <p14:tracePt t="39424" x="1149350" y="3009900"/>
          <p14:tracePt t="39441" x="1174750" y="3003550"/>
          <p14:tracePt t="39458" x="1181100" y="3003550"/>
          <p14:tracePt t="39537" x="1187450" y="3003550"/>
          <p14:tracePt t="39553" x="1193800" y="3003550"/>
          <p14:tracePt t="39562" x="1200150" y="3003550"/>
          <p14:tracePt t="39582" x="1212850" y="3016250"/>
          <p14:tracePt t="39591" x="1244600" y="3054350"/>
          <p14:tracePt t="39608" x="1276350" y="3117850"/>
          <p14:tracePt t="39624" x="1327150" y="3162300"/>
          <p14:tracePt t="39641" x="1422400" y="3225800"/>
          <p14:tracePt t="39658" x="1574800" y="3314700"/>
          <p14:tracePt t="39675" x="1752600" y="3403600"/>
          <p14:tracePt t="39691" x="1936750" y="3479800"/>
          <p14:tracePt t="39708" x="2133600" y="3543300"/>
          <p14:tracePt t="39725" x="2336800" y="3587750"/>
          <p14:tracePt t="39741" x="2400300" y="3594100"/>
          <p14:tracePt t="39758" x="2432050" y="3594100"/>
          <p14:tracePt t="39775" x="2457450" y="3594100"/>
          <p14:tracePt t="39792" x="2476500" y="3594100"/>
          <p14:tracePt t="39808" x="2501900" y="3594100"/>
          <p14:tracePt t="39825" x="2546350" y="3606800"/>
          <p14:tracePt t="39841" x="2571750" y="3606800"/>
          <p14:tracePt t="39858" x="2616200" y="3606800"/>
          <p14:tracePt t="39875" x="2660650" y="3606800"/>
          <p14:tracePt t="39891" x="2698750" y="3606800"/>
          <p14:tracePt t="39898" x="2717800" y="3606800"/>
          <p14:tracePt t="39910" x="2724150" y="3606800"/>
          <p14:tracePt t="39925" x="2755900" y="3606800"/>
          <p14:tracePt t="39942" x="2768600" y="3606800"/>
          <p14:tracePt t="40201" x="2774950" y="3606800"/>
          <p14:tracePt t="40210" x="2781300" y="3606800"/>
          <p14:tracePt t="40218" x="2794000" y="3606800"/>
          <p14:tracePt t="40226" x="2819400" y="3606800"/>
          <p14:tracePt t="40242" x="2863850" y="3606800"/>
          <p14:tracePt t="40259" x="2971800" y="3606800"/>
          <p14:tracePt t="40276" x="3130550" y="3625850"/>
          <p14:tracePt t="40294" x="3479800" y="3670300"/>
          <p14:tracePt t="40309" x="3867150" y="3721100"/>
          <p14:tracePt t="40326" x="4197350" y="3727450"/>
          <p14:tracePt t="40343" x="4432300" y="3727450"/>
          <p14:tracePt t="40360" x="4591050" y="3727450"/>
          <p14:tracePt t="40376" x="4660900" y="3727450"/>
          <p14:tracePt t="40393" x="4679950" y="3727450"/>
          <p14:tracePt t="40858" x="4660900" y="3727450"/>
          <p14:tracePt t="40865" x="4635500" y="3727450"/>
          <p14:tracePt t="40875" x="4603750" y="3727450"/>
          <p14:tracePt t="40883" x="4584700" y="3714750"/>
          <p14:tracePt t="40899" x="4521200" y="3708400"/>
          <p14:tracePt t="40916" x="4495800" y="3708400"/>
          <p14:tracePt t="40932" x="4476750" y="3708400"/>
          <p14:tracePt t="41257" x="4495800" y="3708400"/>
          <p14:tracePt t="41265" x="4540250" y="3708400"/>
          <p14:tracePt t="41275" x="4578350" y="3708400"/>
          <p14:tracePt t="41281" x="4641850" y="3708400"/>
          <p14:tracePt t="41298" x="4762500" y="3695700"/>
          <p14:tracePt t="41315" x="4838700" y="3683000"/>
          <p14:tracePt t="41331" x="4870450" y="3676650"/>
          <p14:tracePt t="41610" x="4870450" y="3670300"/>
          <p14:tracePt t="41618" x="4870450" y="3663950"/>
          <p14:tracePt t="41634" x="4864100" y="3657600"/>
          <p14:tracePt t="41649" x="4864100" y="3651250"/>
          <p14:tracePt t="42498" x="4864100" y="3644900"/>
          <p14:tracePt t="42506" x="4838700" y="3644900"/>
          <p14:tracePt t="42516" x="4813300" y="3663950"/>
          <p14:tracePt t="42523" x="4775200" y="3676650"/>
          <p14:tracePt t="42540" x="4699000" y="3740150"/>
          <p14:tracePt t="42557" x="4603750" y="3797300"/>
          <p14:tracePt t="42573" x="4521200" y="3860800"/>
          <p14:tracePt t="42591" x="4375150" y="3987800"/>
          <p14:tracePt t="42606" x="4337050" y="4025900"/>
          <p14:tracePt t="42624" x="4235450" y="4140200"/>
          <p14:tracePt t="42640" x="4197350" y="4197350"/>
          <p14:tracePt t="42656" x="4165600" y="4241800"/>
          <p14:tracePt t="42673" x="4133850" y="4292600"/>
          <p14:tracePt t="42690" x="4095750" y="4337050"/>
          <p14:tracePt t="42706" x="4064000" y="4368800"/>
          <p14:tracePt t="42723" x="4025900" y="4400550"/>
          <p14:tracePt t="42740" x="4000500" y="4419600"/>
          <p14:tracePt t="42756" x="3981450" y="4432300"/>
          <p14:tracePt t="42773" x="3975100" y="4432300"/>
          <p14:tracePt t="42790" x="3956050" y="4445000"/>
          <p14:tracePt t="42806" x="3943350" y="4445000"/>
          <p14:tracePt t="42823" x="3930650" y="4451350"/>
          <p14:tracePt t="42840" x="3911600" y="4451350"/>
          <p14:tracePt t="42856" x="3873500" y="4451350"/>
          <p14:tracePt t="42873" x="3797300" y="4451350"/>
          <p14:tracePt t="42890" x="3708400" y="4451350"/>
          <p14:tracePt t="42898" x="3676650" y="4451350"/>
          <p14:tracePt t="42906" x="3632200" y="4445000"/>
          <p14:tracePt t="42923" x="3562350" y="4425950"/>
          <p14:tracePt t="42940" x="3511550" y="4419600"/>
          <p14:tracePt t="42957" x="3492500" y="4406900"/>
          <p14:tracePt t="42973" x="3448050" y="4400550"/>
          <p14:tracePt t="42990" x="3403600" y="4381500"/>
          <p14:tracePt t="43006" x="3378200" y="4375150"/>
          <p14:tracePt t="43023" x="3359150" y="4375150"/>
          <p14:tracePt t="43040" x="3352800" y="4368800"/>
          <p14:tracePt t="43057" x="3314700" y="4362450"/>
          <p14:tracePt t="43073" x="3270250" y="4343400"/>
          <p14:tracePt t="43090" x="3200400" y="4305300"/>
          <p14:tracePt t="43107" x="3149600" y="4298950"/>
          <p14:tracePt t="43123" x="3092450" y="4279900"/>
          <p14:tracePt t="43140" x="3041650" y="4273550"/>
          <p14:tracePt t="43157" x="3016250" y="4267200"/>
          <p14:tracePt t="43174" x="3003550" y="4260850"/>
          <p14:tracePt t="43190" x="2984500" y="4248150"/>
          <p14:tracePt t="43207" x="2959100" y="4235450"/>
          <p14:tracePt t="43223" x="2952750" y="4229100"/>
          <p14:tracePt t="43240" x="2940050" y="4222750"/>
          <p14:tracePt t="43369" x="2946400" y="4210050"/>
          <p14:tracePt t="43378" x="2971800" y="4210050"/>
          <p14:tracePt t="43385" x="3003550" y="4210050"/>
          <p14:tracePt t="43394" x="3048000" y="4203700"/>
          <p14:tracePt t="43407" x="3206750" y="4203700"/>
          <p14:tracePt t="43424" x="3435350" y="4203700"/>
          <p14:tracePt t="43440" x="3657600" y="4203700"/>
          <p14:tracePt t="43457" x="3873500" y="4203700"/>
          <p14:tracePt t="43474" x="4108450" y="4203700"/>
          <p14:tracePt t="43490" x="4298950" y="4216400"/>
          <p14:tracePt t="43507" x="4489450" y="4229100"/>
          <p14:tracePt t="43524" x="4679950" y="4248150"/>
          <p14:tracePt t="43540" x="4845050" y="4248150"/>
          <p14:tracePt t="43557" x="4921250" y="4248150"/>
          <p14:tracePt t="43576" x="4965700" y="4248150"/>
          <p14:tracePt t="43590" x="5003800" y="4241800"/>
          <p14:tracePt t="43607" x="5016500" y="4235450"/>
          <p14:tracePt t="43624" x="5060950" y="4235450"/>
          <p14:tracePt t="43640" x="5124450" y="4235450"/>
          <p14:tracePt t="43657" x="5207000" y="4260850"/>
          <p14:tracePt t="43674" x="5245100" y="4273550"/>
          <p14:tracePt t="43691" x="5257800" y="4273550"/>
          <p14:tracePt t="43707" x="5270500" y="4273550"/>
          <p14:tracePt t="43979" x="5257800" y="4260850"/>
          <p14:tracePt t="43996" x="5238750" y="4260850"/>
          <p14:tracePt t="44003" x="5232400" y="4260850"/>
          <p14:tracePt t="44018" x="5226050" y="4260850"/>
          <p14:tracePt t="44028" x="5213350" y="4260850"/>
          <p14:tracePt t="44115" x="5207000" y="4260850"/>
          <p14:tracePt t="44139" x="5213350" y="4254500"/>
          <p14:tracePt t="44156" x="5238750" y="4248150"/>
          <p14:tracePt t="44172" x="5264150" y="4248150"/>
          <p14:tracePt t="44181" x="5295900" y="4235450"/>
          <p14:tracePt t="44191" x="5372100" y="4229100"/>
          <p14:tracePt t="44208" x="5486400" y="4229100"/>
          <p14:tracePt t="44224" x="5670550" y="4229100"/>
          <p14:tracePt t="44241" x="5867400" y="4229100"/>
          <p14:tracePt t="44258" x="6038850" y="4229100"/>
          <p14:tracePt t="44275" x="6153150" y="4210050"/>
          <p14:tracePt t="44291" x="6210300" y="4197350"/>
          <p14:tracePt t="44308" x="6223000" y="4191000"/>
          <p14:tracePt t="44505" x="6229350" y="4184650"/>
          <p14:tracePt t="44867" x="6229350" y="4191000"/>
          <p14:tracePt t="44893" x="6223000" y="4191000"/>
          <p14:tracePt t="44900" x="6216650" y="4178300"/>
          <p14:tracePt t="44911" x="6210300" y="4165600"/>
          <p14:tracePt t="44925" x="6203950" y="4146550"/>
          <p14:tracePt t="44943" x="6191250" y="4146550"/>
          <p14:tracePt t="44959" x="6178550" y="4140200"/>
          <p14:tracePt t="44975" x="6172200" y="4140200"/>
          <p14:tracePt t="44992" x="6153150" y="4140200"/>
          <p14:tracePt t="45009" x="6140450" y="4146550"/>
          <p14:tracePt t="45044" x="6134100" y="4146550"/>
          <p14:tracePt t="45059" x="6127750" y="4146550"/>
          <p14:tracePt t="45076" x="6121400" y="4146550"/>
          <p14:tracePt t="45220" x="6108700" y="4146550"/>
          <p14:tracePt t="45227" x="6102350" y="4146550"/>
          <p14:tracePt t="45267" x="6096000" y="4146550"/>
          <p14:tracePt t="45300" x="6083300" y="4146550"/>
          <p14:tracePt t="45316" x="6070600" y="4146550"/>
          <p14:tracePt t="45323" x="6045200" y="4146550"/>
          <p14:tracePt t="45333" x="6032500" y="4146550"/>
          <p14:tracePt t="45343" x="6019800" y="4146550"/>
          <p14:tracePt t="45359" x="6007100" y="4146550"/>
          <p14:tracePt t="45539" x="6013450" y="4146550"/>
          <p14:tracePt t="45548" x="6026150" y="4146550"/>
          <p14:tracePt t="45560" x="6051550" y="4146550"/>
          <p14:tracePt t="45576" x="6076950" y="4146550"/>
          <p14:tracePt t="45593" x="6115050" y="4146550"/>
          <p14:tracePt t="45609" x="6153150" y="4146550"/>
          <p14:tracePt t="45626" x="6178550" y="4152900"/>
          <p14:tracePt t="45643" x="6210300" y="4165600"/>
          <p14:tracePt t="45659" x="6235700" y="4165600"/>
          <p14:tracePt t="45676" x="6248400" y="4165600"/>
          <p14:tracePt t="45692" x="6267450" y="4165600"/>
          <p14:tracePt t="45709" x="6286500" y="4165600"/>
          <p14:tracePt t="45726" x="6311900" y="4165600"/>
          <p14:tracePt t="45743" x="6324600" y="4165600"/>
          <p14:tracePt t="45759" x="6343650" y="4165600"/>
          <p14:tracePt t="45884" x="6350000" y="4165600"/>
          <p14:tracePt t="46148" x="6369050" y="4165600"/>
          <p14:tracePt t="46156" x="6381750" y="4165600"/>
          <p14:tracePt t="46165" x="6394450" y="4171950"/>
          <p14:tracePt t="46173" x="6400800" y="4171950"/>
          <p14:tracePt t="46190" x="6445250" y="4171950"/>
          <p14:tracePt t="46206" x="6489700" y="4171950"/>
          <p14:tracePt t="46223" x="6584950" y="4171950"/>
          <p14:tracePt t="46241" x="6724650" y="4171950"/>
          <p14:tracePt t="46256" x="6775450" y="4171950"/>
          <p14:tracePt t="46273" x="6800850" y="4171950"/>
          <p14:tracePt t="46290" x="6813550" y="4171950"/>
          <p14:tracePt t="46388" x="6819900" y="4171950"/>
          <p14:tracePt t="46418" x="6838950" y="4171950"/>
          <p14:tracePt t="46427" x="6845300" y="4171950"/>
          <p14:tracePt t="46434" x="6864350" y="4171950"/>
          <p14:tracePt t="46443" x="6896100" y="4171950"/>
          <p14:tracePt t="46456" x="6959600" y="4171950"/>
          <p14:tracePt t="46473" x="7029450" y="4184650"/>
          <p14:tracePt t="46490" x="7080250" y="4184650"/>
          <p14:tracePt t="46506" x="7105650" y="4197350"/>
          <p14:tracePt t="46523" x="7118350" y="4197350"/>
          <p14:tracePt t="47124" x="7131050" y="4197350"/>
          <p14:tracePt t="47148" x="7143750" y="4197350"/>
          <p14:tracePt t="47180" x="7156450" y="4197350"/>
          <p14:tracePt t="47837" x="7175500" y="4191000"/>
          <p14:tracePt t="47853" x="7194550" y="4191000"/>
          <p14:tracePt t="47861" x="7213600" y="4184650"/>
          <p14:tracePt t="47871" x="7245350" y="4171950"/>
          <p14:tracePt t="47879" x="7270750" y="4165600"/>
          <p14:tracePt t="47895" x="7327900" y="4152900"/>
          <p14:tracePt t="47908" x="7372350" y="4146550"/>
          <p14:tracePt t="47916" x="7385050" y="4140200"/>
          <p14:tracePt t="47931" x="7391400" y="4140200"/>
          <p14:tracePt t="48467" x="7397750" y="4140200"/>
          <p14:tracePt t="48474" x="7410450" y="4140200"/>
          <p14:tracePt t="48482" x="7423150" y="4140200"/>
          <p14:tracePt t="48490" x="7435850" y="4140200"/>
          <p14:tracePt t="48507" x="7473950" y="4140200"/>
          <p14:tracePt t="48524" x="7524750" y="4140200"/>
          <p14:tracePt t="48541" x="7632700" y="4140200"/>
          <p14:tracePt t="48557" x="7759700" y="4146550"/>
          <p14:tracePt t="48574" x="7867650" y="4159250"/>
          <p14:tracePt t="48591" x="7937500" y="4159250"/>
          <p14:tracePt t="48607" x="7950200" y="4159250"/>
          <p14:tracePt t="48861" x="7956550" y="4165600"/>
          <p14:tracePt t="48870" x="7956550" y="4171950"/>
          <p14:tracePt t="48884" x="7943850" y="4171950"/>
          <p14:tracePt t="48901" x="7937500" y="4171950"/>
          <p14:tracePt t="48910" x="7924800" y="4171950"/>
          <p14:tracePt t="48919" x="7912100" y="4171950"/>
          <p14:tracePt t="48936" x="7893050" y="4171950"/>
          <p14:tracePt t="48954" x="7848600" y="4178300"/>
          <p14:tracePt t="48970" x="7829550" y="4178300"/>
          <p14:tracePt t="48986" x="7804150" y="4184650"/>
          <p14:tracePt t="49003" x="7785100" y="4184650"/>
          <p14:tracePt t="49019" x="7778750" y="4184650"/>
          <p14:tracePt t="49036" x="7772400" y="4184650"/>
          <p14:tracePt t="49101" x="7766050" y="4191000"/>
          <p14:tracePt t="49461" x="7766050" y="4197350"/>
          <p14:tracePt t="49484" x="7778750" y="4191000"/>
          <p14:tracePt t="49500" x="7785100" y="4191000"/>
          <p14:tracePt t="49517" x="7791450" y="4191000"/>
          <p14:tracePt t="49526" x="7804150" y="4191000"/>
          <p14:tracePt t="49537" x="7810500" y="4191000"/>
          <p14:tracePt t="49553" x="7874000" y="4191000"/>
          <p14:tracePt t="49569" x="7924800" y="4191000"/>
          <p14:tracePt t="49586" x="7962900" y="4191000"/>
          <p14:tracePt t="49603" x="7988300" y="4184650"/>
          <p14:tracePt t="49620" x="8007350" y="4184650"/>
          <p14:tracePt t="49636" x="8032750" y="4178300"/>
          <p14:tracePt t="49653" x="8039100" y="4178300"/>
          <p14:tracePt t="49670" x="8058150" y="4171950"/>
          <p14:tracePt t="49773" x="8064500" y="4171950"/>
          <p14:tracePt t="49791" x="8077200" y="4165600"/>
          <p14:tracePt t="49798" x="8089900" y="4165600"/>
          <p14:tracePt t="49814" x="8108950" y="4159250"/>
          <p14:tracePt t="49821" x="8121650" y="4152900"/>
          <p14:tracePt t="49837" x="8166100" y="4146550"/>
          <p14:tracePt t="49853" x="8235950" y="4133850"/>
          <p14:tracePt t="49870" x="8280400" y="4133850"/>
          <p14:tracePt t="49887" x="8331200" y="4133850"/>
          <p14:tracePt t="49904" x="8362950" y="4133850"/>
          <p14:tracePt t="49918" x="8407400" y="4127500"/>
          <p14:tracePt t="49937" x="8426450" y="4127500"/>
          <p14:tracePt t="49954" x="8432800" y="4121150"/>
          <p14:tracePt t="50205" x="8439150" y="4121150"/>
          <p14:tracePt t="50214" x="8445500" y="4121150"/>
          <p14:tracePt t="50223" x="8458200" y="4121150"/>
          <p14:tracePt t="50230" x="8464550" y="4121150"/>
          <p14:tracePt t="50247" x="8515350" y="4121150"/>
          <p14:tracePt t="50264" x="8623300" y="4121150"/>
          <p14:tracePt t="50281" x="8775700" y="4165600"/>
          <p14:tracePt t="50299" x="8947150" y="4210050"/>
          <p14:tracePt t="50314" x="9099550" y="4222750"/>
          <p14:tracePt t="50331" x="9124950" y="4222750"/>
          <p14:tracePt t="50479" x="9118600" y="4222750"/>
          <p14:tracePt t="50494" x="9105900" y="4222750"/>
          <p14:tracePt t="50502" x="9086850" y="4222750"/>
          <p14:tracePt t="50513" x="9061450" y="4222750"/>
          <p14:tracePt t="50530" x="9023350" y="4222750"/>
          <p14:tracePt t="50547" x="8985250" y="4222750"/>
          <p14:tracePt t="50564" x="8940800" y="4216400"/>
          <p14:tracePt t="50580" x="8902700" y="4203700"/>
          <p14:tracePt t="50597" x="8877300" y="4197350"/>
          <p14:tracePt t="50614" x="8864600" y="4197350"/>
          <p14:tracePt t="50630" x="8851900" y="4197350"/>
          <p14:tracePt t="50647" x="8839200" y="4191000"/>
          <p14:tracePt t="50664" x="8839200" y="4184650"/>
          <p14:tracePt t="50943" x="8826500" y="4184650"/>
          <p14:tracePt t="50958" x="8813800" y="4184650"/>
          <p14:tracePt t="50966" x="8794750" y="4184650"/>
          <p14:tracePt t="50975" x="8788400" y="4184650"/>
          <p14:tracePt t="50982" x="8769350" y="4184650"/>
          <p14:tracePt t="50999" x="8731250" y="4178300"/>
          <p14:tracePt t="51015" x="8680450" y="4171950"/>
          <p14:tracePt t="51032" x="8648700" y="4171950"/>
          <p14:tracePt t="51049" x="8623300" y="4165600"/>
          <p14:tracePt t="51719" x="8604250" y="4165600"/>
          <p14:tracePt t="51727" x="8597900" y="4165600"/>
          <p14:tracePt t="51735" x="8591550" y="4165600"/>
          <p14:tracePt t="51744" x="8572500" y="4165600"/>
          <p14:tracePt t="51760" x="8534400" y="4165600"/>
          <p14:tracePt t="51777" x="8489950" y="4165600"/>
          <p14:tracePt t="51794" x="8477250" y="4165600"/>
          <p14:tracePt t="51810" x="8458200" y="4165600"/>
          <p14:tracePt t="51871" x="8451850" y="4165600"/>
          <p14:tracePt t="51879" x="8451850" y="4159250"/>
          <p14:tracePt t="51887" x="8445500" y="4159250"/>
          <p14:tracePt t="51895" x="8439150" y="4159250"/>
          <p14:tracePt t="51911" x="8432800" y="4152900"/>
          <p14:tracePt t="51944" x="8420100" y="4152900"/>
          <p14:tracePt t="51960" x="8407400" y="4152900"/>
          <p14:tracePt t="51977" x="8388350" y="4152900"/>
          <p14:tracePt t="51996" x="8375650" y="4152900"/>
          <p14:tracePt t="52011" x="8362950" y="4152900"/>
          <p14:tracePt t="52027" x="8350250" y="4152900"/>
          <p14:tracePt t="52044" x="8331200" y="4152900"/>
          <p14:tracePt t="52060" x="8318500" y="4152900"/>
          <p14:tracePt t="52391" x="8312150" y="4152900"/>
          <p14:tracePt t="52399" x="8293100" y="4152900"/>
          <p14:tracePt t="52408" x="8280400" y="4152900"/>
          <p14:tracePt t="52416" x="8255000" y="4152900"/>
          <p14:tracePt t="52433" x="8223250" y="4146550"/>
          <p14:tracePt t="52450" x="7994650" y="4102100"/>
          <p14:tracePt t="52467" x="7721600" y="4083050"/>
          <p14:tracePt t="52483" x="7550150" y="4083050"/>
          <p14:tracePt t="52500" x="7404100" y="4083050"/>
          <p14:tracePt t="52516" x="7308850" y="4083050"/>
          <p14:tracePt t="52533" x="7258050" y="4083050"/>
          <p14:tracePt t="52549" x="7251700" y="4083050"/>
          <p14:tracePt t="52613" x="7245350" y="4083050"/>
          <p14:tracePt t="52622" x="7232650" y="4083050"/>
          <p14:tracePt t="52629" x="7219950" y="4083050"/>
          <p14:tracePt t="52639" x="7207250" y="4083050"/>
          <p14:tracePt t="52650" x="7181850" y="4083050"/>
          <p14:tracePt t="52666" x="7061200" y="4070350"/>
          <p14:tracePt t="52683" x="6940550" y="4064000"/>
          <p14:tracePt t="52700" x="6775450" y="4064000"/>
          <p14:tracePt t="52716" x="6635750" y="4064000"/>
          <p14:tracePt t="52733" x="6553200" y="4064000"/>
          <p14:tracePt t="52750" x="6521450" y="4064000"/>
          <p14:tracePt t="52767" x="6515100" y="4064000"/>
          <p14:tracePt t="52942" x="6502400" y="4064000"/>
          <p14:tracePt t="52959" x="6496050" y="4064000"/>
          <p14:tracePt t="53039" x="6489700" y="4064000"/>
          <p14:tracePt t="53047" x="6477000" y="4064000"/>
          <p14:tracePt t="53055" x="6464300" y="4064000"/>
          <p14:tracePt t="53067" x="6413500" y="4064000"/>
          <p14:tracePt t="53083" x="6362700" y="4064000"/>
          <p14:tracePt t="53100" x="6311900" y="4064000"/>
          <p14:tracePt t="53117" x="6286500" y="4057650"/>
          <p14:tracePt t="53133" x="6267450" y="4051300"/>
          <p14:tracePt t="53375" x="6261100" y="4051300"/>
          <p14:tracePt t="53399" x="6248400" y="4051300"/>
          <p14:tracePt t="53409" x="6242050" y="4051300"/>
          <p14:tracePt t="53416" x="6235700" y="4051300"/>
          <p14:tracePt t="53433" x="6197600" y="4051300"/>
          <p14:tracePt t="53450" x="6159500" y="4057650"/>
          <p14:tracePt t="53469" x="6121400" y="4064000"/>
          <p14:tracePt t="53483" x="6108700" y="4064000"/>
          <p14:tracePt t="53887" x="6121400" y="4064000"/>
          <p14:tracePt t="53897" x="6178550" y="4064000"/>
          <p14:tracePt t="53904" x="6261100" y="4064000"/>
          <p14:tracePt t="53912" x="6337300" y="4064000"/>
          <p14:tracePt t="53928" x="6515100" y="4064000"/>
          <p14:tracePt t="53945" x="6673850" y="4064000"/>
          <p14:tracePt t="53962" x="6781800" y="4064000"/>
          <p14:tracePt t="53979" x="6838950" y="4064000"/>
          <p14:tracePt t="53995" x="6851650" y="4064000"/>
          <p14:tracePt t="54328" x="6851650" y="4076700"/>
          <p14:tracePt t="54336" x="6807200" y="4083050"/>
          <p14:tracePt t="54345" x="6743700" y="4083050"/>
          <p14:tracePt t="54353" x="6661150" y="4083050"/>
          <p14:tracePt t="54370" x="6483350" y="4083050"/>
          <p14:tracePt t="54387" x="6248400" y="4083050"/>
          <p14:tracePt t="54404" x="5911850" y="4070350"/>
          <p14:tracePt t="54414" x="5816600" y="4064000"/>
          <p14:tracePt t="54437" x="5651500" y="4032250"/>
          <p14:tracePt t="54453" x="5588000" y="4013200"/>
          <p14:tracePt t="54470" x="5581650" y="4006850"/>
          <p14:tracePt t="54653" x="5562600" y="4006850"/>
          <p14:tracePt t="54671" x="5556250" y="4006850"/>
          <p14:tracePt t="54695" x="5549900" y="4006850"/>
          <p14:tracePt t="54776" x="5556250" y="4006850"/>
          <p14:tracePt t="54784" x="5581650" y="4006850"/>
          <p14:tracePt t="54793" x="5600700" y="4006850"/>
          <p14:tracePt t="54809" x="5645150" y="4006850"/>
          <p14:tracePt t="54826" x="5670550" y="4006850"/>
          <p14:tracePt t="54843" x="5676900" y="4006850"/>
          <p14:tracePt t="54887" x="5683250" y="4006850"/>
          <p14:tracePt t="54911" x="5689600" y="4006850"/>
          <p14:tracePt t="55272" x="5695950" y="4006850"/>
          <p14:tracePt t="55281" x="5721350" y="4006850"/>
          <p14:tracePt t="55290" x="5778500" y="4006850"/>
          <p14:tracePt t="55297" x="5873750" y="4006850"/>
          <p14:tracePt t="55314" x="6127750" y="4006850"/>
          <p14:tracePt t="55330" x="6496050" y="4006850"/>
          <p14:tracePt t="55348" x="6769100" y="4006850"/>
          <p14:tracePt t="55365" x="7048500" y="4006850"/>
          <p14:tracePt t="55381" x="7124700" y="4013200"/>
          <p14:tracePt t="55397" x="7131050" y="4013200"/>
          <p14:tracePt t="56425" x="7169150" y="4032250"/>
          <p14:tracePt t="56448" x="7175500" y="4032250"/>
          <p14:tracePt t="56474" x="7181850" y="4032250"/>
          <p14:tracePt t="56490" x="7188200" y="4038600"/>
          <p14:tracePt t="56496" x="7194550" y="4044950"/>
          <p14:tracePt t="56505" x="7207250" y="4057650"/>
          <p14:tracePt t="56517" x="7232650" y="4089400"/>
          <p14:tracePt t="56534" x="7264400" y="4121150"/>
          <p14:tracePt t="56550" x="7283450" y="4133850"/>
          <p14:tracePt t="56567" x="7289800" y="4140200"/>
          <p14:tracePt t="56583" x="7296150" y="4146550"/>
          <p14:tracePt t="56600" x="7296150" y="4152900"/>
          <p14:tracePt t="63020" x="7289800" y="4152900"/>
          <p14:tracePt t="63027" x="7264400" y="4152900"/>
          <p14:tracePt t="63037" x="7239000" y="4140200"/>
          <p14:tracePt t="63054" x="7200900" y="4140200"/>
          <p14:tracePt t="63070" x="7143750" y="4133850"/>
          <p14:tracePt t="63087" x="7086600" y="4127500"/>
          <p14:tracePt t="63103" x="6985000" y="4127500"/>
          <p14:tracePt t="63120" x="6946900" y="4127500"/>
          <p14:tracePt t="63136" x="6915150" y="4127500"/>
          <p14:tracePt t="63153" x="6896100" y="4121150"/>
          <p14:tracePt t="63170" x="6877050" y="4108450"/>
          <p14:tracePt t="63187" x="6838950" y="4102100"/>
          <p14:tracePt t="63203" x="6781800" y="4095750"/>
          <p14:tracePt t="63220" x="6705600" y="4083050"/>
          <p14:tracePt t="63237" x="6648450" y="4076700"/>
          <p14:tracePt t="63253" x="6604000" y="4070350"/>
          <p14:tracePt t="63270" x="6584950" y="4064000"/>
          <p14:tracePt t="63364" x="6578600" y="4064000"/>
          <p14:tracePt t="63372" x="6572250" y="4064000"/>
          <p14:tracePt t="63380" x="6565900" y="4064000"/>
          <p14:tracePt t="63387" x="6559550" y="4064000"/>
          <p14:tracePt t="63404" x="6546850" y="4064000"/>
          <p14:tracePt t="63412" x="6540500" y="4064000"/>
          <p14:tracePt t="63420" x="6534150" y="4064000"/>
          <p14:tracePt t="63580" x="6565900" y="4070350"/>
          <p14:tracePt t="63588" x="6578600" y="4070350"/>
          <p14:tracePt t="63596" x="6597650" y="4076700"/>
          <p14:tracePt t="63604" x="6623050" y="4076700"/>
          <p14:tracePt t="63621" x="6680200" y="4083050"/>
          <p14:tracePt t="63637" x="6718300" y="4089400"/>
          <p14:tracePt t="63654" x="6737350" y="4102100"/>
          <p14:tracePt t="63687" x="6762750" y="4114800"/>
          <p14:tracePt t="63704" x="6762750" y="4146550"/>
          <p14:tracePt t="63721" x="6762750" y="4152900"/>
          <p14:tracePt t="63737" x="6762750" y="4171950"/>
          <p14:tracePt t="63754" x="6762750" y="4184650"/>
          <p14:tracePt t="63771" x="6743700" y="4203700"/>
          <p14:tracePt t="63787" x="6705600" y="4241800"/>
          <p14:tracePt t="63804" x="6686550" y="4267200"/>
          <p14:tracePt t="63821" x="6654800" y="4279900"/>
          <p14:tracePt t="63837" x="6623050" y="4286250"/>
          <p14:tracePt t="63854" x="6623050" y="4292600"/>
          <p14:tracePt t="63871" x="6616700" y="4292600"/>
          <p14:tracePt t="63887" x="6604000" y="4292600"/>
          <p14:tracePt t="63904" x="6597650" y="4298950"/>
          <p14:tracePt t="63973" x="6591300" y="4298950"/>
          <p14:tracePt t="63981" x="6578600" y="4298950"/>
          <p14:tracePt t="63996" x="6572250" y="4305300"/>
          <p14:tracePt t="64013" x="6565900" y="4305300"/>
          <p14:tracePt t="64021" x="6559550" y="4305300"/>
          <p14:tracePt t="64038" x="6540500" y="4311650"/>
          <p14:tracePt t="64054" x="6521450" y="4318000"/>
          <p14:tracePt t="64071" x="6489700" y="4330700"/>
          <p14:tracePt t="64089" x="6457950" y="4337050"/>
          <p14:tracePt t="64104" x="6438900" y="4337050"/>
          <p14:tracePt t="64121" x="6426200" y="4343400"/>
          <p14:tracePt t="64137" x="6413500" y="4343400"/>
          <p14:tracePt t="64154" x="6388100" y="4343400"/>
          <p14:tracePt t="64187" x="6375400" y="4343400"/>
          <p14:tracePt t="64204" x="6362700" y="4343400"/>
          <p14:tracePt t="64221" x="6343650" y="4318000"/>
          <p14:tracePt t="64237" x="6318250" y="4279900"/>
          <p14:tracePt t="64254" x="6299200" y="4248150"/>
          <p14:tracePt t="64271" x="6273800" y="4216400"/>
          <p14:tracePt t="64289" x="6267450" y="4191000"/>
          <p14:tracePt t="64304" x="6267450" y="4171950"/>
          <p14:tracePt t="64321" x="6267450" y="4165600"/>
          <p14:tracePt t="64338" x="6267450" y="4152900"/>
          <p14:tracePt t="64500" x="6273800" y="4146550"/>
          <p14:tracePt t="64510" x="6324600" y="4146550"/>
          <p14:tracePt t="64517" x="6432550" y="4146550"/>
          <p14:tracePt t="64525" x="6572250" y="4146550"/>
          <p14:tracePt t="64538" x="6934200" y="4178300"/>
          <p14:tracePt t="64555" x="7258050" y="4210050"/>
          <p14:tracePt t="64571" x="7480300" y="4216400"/>
          <p14:tracePt t="64588" x="7600950" y="4216400"/>
          <p14:tracePt t="64605" x="7626350" y="4216400"/>
          <p14:tracePt t="64652" x="7607300" y="4216400"/>
          <p14:tracePt t="64661" x="7569200" y="4216400"/>
          <p14:tracePt t="64672" x="7537450" y="4216400"/>
          <p14:tracePt t="64690" x="7391400" y="4203700"/>
          <p14:tracePt t="64705" x="7283450" y="4178300"/>
          <p14:tracePt t="64723" x="7200900" y="4165600"/>
          <p14:tracePt t="64738" x="7188200" y="4159250"/>
          <p14:tracePt t="64755" x="7169150" y="4146550"/>
          <p14:tracePt t="64890" x="7162800" y="4146550"/>
          <p14:tracePt t="64898" x="7150100" y="4146550"/>
          <p14:tracePt t="64907" x="7118350" y="4146550"/>
          <p14:tracePt t="64921" x="7054850" y="4146550"/>
          <p14:tracePt t="64938" x="6965950" y="4146550"/>
          <p14:tracePt t="64955" x="6864350" y="4133850"/>
          <p14:tracePt t="64971" x="6800850" y="4127500"/>
          <p14:tracePt t="64988" x="6756400" y="4114800"/>
          <p14:tracePt t="65005" x="6724650" y="4102100"/>
          <p14:tracePt t="65021" x="6711950" y="4095750"/>
          <p14:tracePt t="65038" x="6699250" y="4083050"/>
          <p14:tracePt t="65055" x="6680200" y="4057650"/>
          <p14:tracePt t="65074" x="6667500" y="4006850"/>
          <p14:tracePt t="65088" x="6654800" y="3994150"/>
          <p14:tracePt t="65105" x="6642100" y="3956050"/>
          <p14:tracePt t="65122" x="6629400" y="3937000"/>
          <p14:tracePt t="65138" x="6623050" y="3924300"/>
          <p14:tracePt t="65155" x="6623050" y="3917950"/>
          <p14:tracePt t="65172" x="6623050" y="3898900"/>
          <p14:tracePt t="65188" x="6623050" y="3886200"/>
          <p14:tracePt t="65205" x="6635750" y="3873500"/>
          <p14:tracePt t="65222" x="6648450" y="3848100"/>
          <p14:tracePt t="65238" x="6667500" y="3835400"/>
          <p14:tracePt t="65255" x="6680200" y="3810000"/>
          <p14:tracePt t="65272" x="6686550" y="3803650"/>
          <p14:tracePt t="65289" x="6705600" y="3784600"/>
          <p14:tracePt t="65305" x="6718300" y="3765550"/>
          <p14:tracePt t="65322" x="6724650" y="3759200"/>
          <p14:tracePt t="65338" x="6737350" y="3746500"/>
          <p14:tracePt t="65372" x="6743700" y="3740150"/>
          <p14:tracePt t="65388" x="6750050" y="3740150"/>
          <p14:tracePt t="65405" x="6769100" y="3733800"/>
          <p14:tracePt t="65422" x="6775450" y="3733800"/>
          <p14:tracePt t="65438" x="6807200" y="3721100"/>
          <p14:tracePt t="65455" x="6819900" y="3721100"/>
          <p14:tracePt t="65472" x="6832600" y="3721100"/>
          <p14:tracePt t="65489" x="6845300" y="3714750"/>
          <p14:tracePt t="65525" x="6851650" y="3714750"/>
          <p14:tracePt t="65541" x="6858000" y="3714750"/>
          <p14:tracePt t="65556" x="6902450" y="3714750"/>
          <p14:tracePt t="65572" x="6915150" y="3714750"/>
          <p14:tracePt t="65589" x="6927850" y="3721100"/>
          <p14:tracePt t="65605" x="6959600" y="3727450"/>
          <p14:tracePt t="65622" x="6959600" y="3733800"/>
          <p14:tracePt t="65639" x="6972300" y="3746500"/>
          <p14:tracePt t="65656" x="6978650" y="3752850"/>
          <p14:tracePt t="65672" x="6991350" y="3759200"/>
          <p14:tracePt t="65689" x="6991350" y="3765550"/>
          <p14:tracePt t="65706" x="7016750" y="3816350"/>
          <p14:tracePt t="65722" x="7035800" y="3860800"/>
          <p14:tracePt t="65740" x="7042150" y="3905250"/>
          <p14:tracePt t="65756" x="7048500" y="3943350"/>
          <p14:tracePt t="65772" x="7048500" y="3975100"/>
          <p14:tracePt t="65789" x="7048500" y="4006850"/>
          <p14:tracePt t="65806" x="7048500" y="4019550"/>
          <p14:tracePt t="65822" x="7048500" y="4025900"/>
          <p14:tracePt t="65876" x="7042150" y="4032250"/>
          <p14:tracePt t="65883" x="7035800" y="4032250"/>
          <p14:tracePt t="65891" x="7016750" y="4038600"/>
          <p14:tracePt t="65905" x="6985000" y="4057650"/>
          <p14:tracePt t="65922" x="6946900" y="4076700"/>
          <p14:tracePt t="65939" x="6915150" y="4089400"/>
          <p14:tracePt t="65956" x="6896100" y="4102100"/>
          <p14:tracePt t="66125" x="6889750" y="4108450"/>
          <p14:tracePt t="66133" x="6883400" y="4108450"/>
          <p14:tracePt t="66142" x="6877050" y="4114800"/>
          <p14:tracePt t="66156" x="6858000" y="4140200"/>
          <p14:tracePt t="66173" x="6838950" y="4152900"/>
          <p14:tracePt t="66189" x="6819900" y="4165600"/>
          <p14:tracePt t="66206" x="6781800" y="4184650"/>
          <p14:tracePt t="66223" x="6743700" y="4203700"/>
          <p14:tracePt t="66239" x="6718300" y="4210050"/>
          <p14:tracePt t="66256" x="6711950" y="4210050"/>
          <p14:tracePt t="67078" x="6680200" y="4210050"/>
          <p14:tracePt t="67085" x="6635750" y="4210050"/>
          <p14:tracePt t="67094" x="6559550" y="4171950"/>
          <p14:tracePt t="67106" x="6470650" y="4146550"/>
          <p14:tracePt t="67122" x="6210300" y="4076700"/>
          <p14:tracePt t="67138" x="6070600" y="4070350"/>
          <p14:tracePt t="67154" x="5975350" y="4064000"/>
          <p14:tracePt t="67171" x="5880100" y="4064000"/>
          <p14:tracePt t="67188" x="5778500" y="4064000"/>
          <p14:tracePt t="67204" x="5721350" y="4064000"/>
          <p14:tracePt t="67221" x="5708650" y="4064000"/>
          <p14:tracePt t="67238" x="5702300" y="4064000"/>
          <p14:tracePt t="67255" x="5695950" y="4064000"/>
          <p14:tracePt t="67271" x="5676900" y="4064000"/>
          <p14:tracePt t="67288" x="5638800" y="4064000"/>
          <p14:tracePt t="67307" x="5600700" y="4076700"/>
          <p14:tracePt t="67321" x="5537200" y="4083050"/>
          <p14:tracePt t="67338" x="5530850" y="4083050"/>
          <p14:tracePt t="67355" x="5511800" y="4083050"/>
          <p14:tracePt t="67372" x="5486400" y="4095750"/>
          <p14:tracePt t="67388" x="5435600" y="4102100"/>
          <p14:tracePt t="67405" x="5397500" y="4114800"/>
          <p14:tracePt t="67421" x="5378450" y="4121150"/>
          <p14:tracePt t="67438" x="5378450" y="4127500"/>
          <p14:tracePt t="67455" x="5391150" y="4140200"/>
          <p14:tracePt t="67471" x="5441950" y="4159250"/>
          <p14:tracePt t="67488" x="5473700" y="4159250"/>
          <p14:tracePt t="67505" x="5492750" y="4159250"/>
          <p14:tracePt t="67629" x="5499100" y="4159250"/>
          <p14:tracePt t="67647" x="5492750" y="4171950"/>
          <p14:tracePt t="67653" x="5480050" y="4184650"/>
          <p14:tracePt t="67663" x="5461000" y="4191000"/>
          <p14:tracePt t="67672" x="5435600" y="4197350"/>
          <p14:tracePt t="67689" x="5391150" y="4203700"/>
          <p14:tracePt t="67707" x="5270500" y="4216400"/>
          <p14:tracePt t="67722" x="5118100" y="4216400"/>
          <p14:tracePt t="67738" x="4902200" y="4165600"/>
          <p14:tracePt t="67755" x="4743450" y="4114800"/>
          <p14:tracePt t="67772" x="4673600" y="4070350"/>
          <p14:tracePt t="67789" x="4654550" y="4051300"/>
          <p14:tracePt t="67805" x="4641850" y="4013200"/>
          <p14:tracePt t="67822" x="4641850" y="4000500"/>
          <p14:tracePt t="67839" x="4641850" y="3981450"/>
          <p14:tracePt t="67855" x="4648200" y="3968750"/>
          <p14:tracePt t="67872" x="4667250" y="3943350"/>
          <p14:tracePt t="67889" x="4673600" y="3917950"/>
          <p14:tracePt t="67906" x="4699000" y="3879850"/>
          <p14:tracePt t="67922" x="4756150" y="3816350"/>
          <p14:tracePt t="67932" x="4768850" y="3797300"/>
          <p14:tracePt t="67939" x="4787900" y="3778250"/>
          <p14:tracePt t="67955" x="4826000" y="3740150"/>
          <p14:tracePt t="67972" x="4851400" y="3733800"/>
          <p14:tracePt t="67989" x="4895850" y="3714750"/>
          <p14:tracePt t="68005" x="4946650" y="3714750"/>
          <p14:tracePt t="68023" x="5048250" y="3714750"/>
          <p14:tracePt t="68039" x="5181600" y="3714750"/>
          <p14:tracePt t="68055" x="5308600" y="3714750"/>
          <p14:tracePt t="68072" x="5403850" y="3714750"/>
          <p14:tracePt t="68091" x="5480050" y="3714750"/>
          <p14:tracePt t="68108" x="5537200" y="3714750"/>
          <p14:tracePt t="68122" x="5562600" y="3714750"/>
          <p14:tracePt t="68197" x="5568950" y="3714750"/>
          <p14:tracePt t="68205" x="5581650" y="3727450"/>
          <p14:tracePt t="68216" x="5588000" y="3759200"/>
          <p14:tracePt t="68222" x="5594350" y="3778250"/>
          <p14:tracePt t="68239" x="5594350" y="3835400"/>
          <p14:tracePt t="68256" x="5594350" y="3898900"/>
          <p14:tracePt t="68272" x="5594350" y="3994150"/>
          <p14:tracePt t="68289" x="5594350" y="4070350"/>
          <p14:tracePt t="68308" x="5594350" y="4108450"/>
          <p14:tracePt t="68323" x="5568950" y="4165600"/>
          <p14:tracePt t="68339" x="5556250" y="4178300"/>
          <p14:tracePt t="68382" x="5549900" y="4184650"/>
          <p14:tracePt t="68399" x="5549900" y="4197350"/>
          <p14:tracePt t="68406" x="5543550" y="4210050"/>
          <p14:tracePt t="68423" x="5537200" y="4248150"/>
          <p14:tracePt t="68432" x="5537200" y="4279900"/>
          <p14:tracePt t="68439" x="5537200" y="4324350"/>
          <p14:tracePt t="68456" x="5537200" y="4406900"/>
          <p14:tracePt t="68472" x="5537200" y="4476750"/>
          <p14:tracePt t="68490" x="5594350" y="4572000"/>
          <p14:tracePt t="68507" x="5676900" y="4673600"/>
          <p14:tracePt t="68524" x="5727700" y="4743450"/>
          <p14:tracePt t="68539" x="5778500" y="4794250"/>
          <p14:tracePt t="68556" x="5803900" y="4819650"/>
          <p14:tracePt t="68573" x="5810250" y="4826000"/>
          <p14:tracePt t="68670" x="5784850" y="4826000"/>
          <p14:tracePt t="68679" x="5753100" y="4826000"/>
          <p14:tracePt t="68690" x="5715000" y="4826000"/>
          <p14:tracePt t="68708" x="5562600" y="4787900"/>
          <p14:tracePt t="68725" x="5480050" y="4775200"/>
          <p14:tracePt t="68739" x="5416550" y="4768850"/>
          <p14:tracePt t="68756" x="5378450" y="4762500"/>
          <p14:tracePt t="68773" x="5365750" y="4762500"/>
          <p14:tracePt t="68855" x="5359400" y="4762500"/>
          <p14:tracePt t="68919" x="5353050" y="4756150"/>
          <p14:tracePt t="68974" x="5353050" y="4749800"/>
          <p14:tracePt t="69013" x="5346700" y="4737100"/>
          <p14:tracePt t="69037" x="5340350" y="4730750"/>
          <p14:tracePt t="69069" x="5340350" y="4718050"/>
          <p14:tracePt t="69079" x="5365750" y="4705350"/>
          <p14:tracePt t="69085" x="5397500" y="4705350"/>
          <p14:tracePt t="69095" x="5441950" y="4679950"/>
          <p14:tracePt t="69107" x="5537200" y="4673600"/>
          <p14:tracePt t="69123" x="5581650" y="4667250"/>
          <p14:tracePt t="69140" x="5689600" y="4648200"/>
          <p14:tracePt t="69156" x="5727700" y="4641850"/>
          <p14:tracePt t="69262" x="5715000" y="4641850"/>
          <p14:tracePt t="69559" x="5715000" y="4648200"/>
          <p14:tracePt t="69567" x="5727700" y="4648200"/>
          <p14:tracePt t="69576" x="5740400" y="4648200"/>
          <p14:tracePt t="69584" x="5753100" y="4648200"/>
          <p14:tracePt t="69600" x="5772150" y="4641850"/>
          <p14:tracePt t="69617" x="5791200" y="4641850"/>
          <p14:tracePt t="69636" x="5822950" y="4641850"/>
          <p14:tracePt t="69652" x="5829300" y="4641850"/>
          <p14:tracePt t="69667" x="5842000" y="4641850"/>
          <p14:tracePt t="69684" x="5854700" y="4641850"/>
          <p14:tracePt t="69701" x="5861050" y="4641850"/>
          <p14:tracePt t="69717" x="5880100" y="4641850"/>
          <p14:tracePt t="69734" x="5905500" y="4641850"/>
          <p14:tracePt t="69750" x="5930900" y="4641850"/>
          <p14:tracePt t="69767" x="5956300" y="4641850"/>
          <p14:tracePt t="69784" x="5975350" y="4641850"/>
          <p14:tracePt t="69933" x="5981700" y="4641850"/>
          <p14:tracePt t="69941" x="5994400" y="4641850"/>
          <p14:tracePt t="69957" x="6000750" y="4641850"/>
          <p14:tracePt t="69967" x="6007100" y="4641850"/>
          <p14:tracePt t="69984" x="6019800" y="4641850"/>
          <p14:tracePt t="70001" x="6026150" y="4641850"/>
          <p14:tracePt t="70034" x="6038850" y="4641850"/>
          <p14:tracePt t="70051" x="6064250" y="4641850"/>
          <p14:tracePt t="70067" x="6089650" y="4641850"/>
          <p14:tracePt t="70084" x="6102350" y="4641850"/>
          <p14:tracePt t="70101" x="6115050" y="4641850"/>
          <p14:tracePt t="70279" x="6102350" y="4641850"/>
          <p14:tracePt t="70289" x="6083300" y="4641850"/>
          <p14:tracePt t="70296" x="6051550" y="4641850"/>
          <p14:tracePt t="70305" x="6032500" y="4641850"/>
          <p14:tracePt t="70318" x="5956300" y="4641850"/>
          <p14:tracePt t="70334" x="5867400" y="4641850"/>
          <p14:tracePt t="70351" x="5772150" y="4641850"/>
          <p14:tracePt t="70368" x="5689600" y="4641850"/>
          <p14:tracePt t="70384" x="5645150" y="4641850"/>
          <p14:tracePt t="70401" x="5632450" y="4641850"/>
          <p14:tracePt t="70456" x="5626100" y="4641850"/>
          <p14:tracePt t="70473" x="5607050" y="4641850"/>
          <p14:tracePt t="70479" x="5600700" y="4641850"/>
          <p14:tracePt t="70485" x="5594350" y="4641850"/>
          <p14:tracePt t="70501" x="5575300" y="4641850"/>
          <p14:tracePt t="70519" x="5568950" y="4648200"/>
          <p14:tracePt t="70566" x="5556250" y="4648200"/>
          <p14:tracePt t="70575" x="5549900" y="4648200"/>
          <p14:tracePt t="70584" x="5530850" y="4648200"/>
          <p14:tracePt t="70601" x="5518150" y="4654550"/>
          <p14:tracePt t="70619" x="5492750" y="4654550"/>
          <p14:tracePt t="70752" x="5518150" y="4654550"/>
          <p14:tracePt t="70759" x="5556250" y="4648200"/>
          <p14:tracePt t="70768" x="5613400" y="4635500"/>
          <p14:tracePt t="70785" x="5753100" y="4622800"/>
          <p14:tracePt t="70802" x="5943600" y="4603750"/>
          <p14:tracePt t="70820" x="6165850" y="4603750"/>
          <p14:tracePt t="70836" x="6521450" y="4603750"/>
          <p14:tracePt t="70852" x="6737350" y="4603750"/>
          <p14:tracePt t="70868" x="6908800" y="4603750"/>
          <p14:tracePt t="70885" x="6991350" y="4603750"/>
          <p14:tracePt t="70902" x="7016750" y="4603750"/>
          <p14:tracePt t="70918" x="7023100" y="4603750"/>
          <p14:tracePt t="71319" x="7048500" y="4603750"/>
          <p14:tracePt t="71327" x="7105650" y="4610100"/>
          <p14:tracePt t="71336" x="7162800" y="4635500"/>
          <p14:tracePt t="71343" x="7207250" y="4648200"/>
          <p14:tracePt t="71360" x="7327900" y="4679950"/>
          <p14:tracePt t="71377" x="7435850" y="4699000"/>
          <p14:tracePt t="71393" x="7473950" y="4711700"/>
          <p14:tracePt t="71410" x="7480300" y="4711700"/>
          <p14:tracePt t="71696" x="7480300" y="4718050"/>
          <p14:tracePt t="71736" x="7473950" y="4718050"/>
          <p14:tracePt t="71744" x="7467600" y="4718050"/>
          <p14:tracePt t="71754" x="7448550" y="4718050"/>
          <p14:tracePt t="71771" x="7423150" y="4718050"/>
          <p14:tracePt t="71788" x="7353300" y="4724400"/>
          <p14:tracePt t="71804" x="7327900" y="4724400"/>
          <p14:tracePt t="71821" x="7308850" y="4730750"/>
          <p14:tracePt t="71838" x="7296150" y="4730750"/>
          <p14:tracePt t="71854" x="7226300" y="4743450"/>
          <p14:tracePt t="71871" x="7073900" y="4749800"/>
          <p14:tracePt t="71888" x="6915150" y="4749800"/>
          <p14:tracePt t="71904" x="6832600" y="4749800"/>
          <p14:tracePt t="71921" x="6819900" y="4756150"/>
          <p14:tracePt t="71937" x="6813550" y="4756150"/>
          <p14:tracePt t="72006" x="6838950" y="4756150"/>
          <p14:tracePt t="72023" x="6858000" y="4762500"/>
          <p14:tracePt t="72070" x="6845300" y="4762500"/>
          <p14:tracePt t="72078" x="6838950" y="4762500"/>
          <p14:tracePt t="72087" x="6826250" y="4762500"/>
          <p14:tracePt t="72104" x="6807200" y="4762500"/>
          <p14:tracePt t="72264" x="6832600" y="4762500"/>
          <p14:tracePt t="72272" x="6851650" y="4762500"/>
          <p14:tracePt t="72281" x="6870700" y="4762500"/>
          <p14:tracePt t="72288" x="6915150" y="4762500"/>
          <p14:tracePt t="72305" x="6978650" y="4762500"/>
          <p14:tracePt t="72321" x="7067550" y="4762500"/>
          <p14:tracePt t="72338" x="7112000" y="4749800"/>
          <p14:tracePt t="72355" x="7137400" y="4749800"/>
          <p14:tracePt t="72371" x="7143750" y="4743450"/>
          <p14:tracePt t="72409" x="7150100" y="4743450"/>
          <p14:tracePt t="72457" x="7156450" y="4743450"/>
          <p14:tracePt t="72536" x="7162800" y="4743450"/>
          <p14:tracePt t="72544" x="7175500" y="4743450"/>
          <p14:tracePt t="72561" x="7188200" y="4743450"/>
          <p14:tracePt t="72572" x="7194550" y="4743450"/>
          <p14:tracePt t="72589" x="7239000" y="4743450"/>
          <p14:tracePt t="72605" x="7258050" y="4743450"/>
          <p14:tracePt t="72621" x="7264400" y="4743450"/>
          <p14:tracePt t="72736" x="7270750" y="4737100"/>
          <p14:tracePt t="72809" x="7277100" y="4737100"/>
          <p14:tracePt t="72864" x="7289800" y="4730750"/>
          <p14:tracePt t="72881" x="7308850" y="4730750"/>
          <p14:tracePt t="72889" x="7315200" y="4730750"/>
          <p14:tracePt t="72898" x="7334250" y="4724400"/>
          <p14:tracePt t="72905" x="7340600" y="4724400"/>
          <p14:tracePt t="72922" x="7366000" y="4718050"/>
          <p14:tracePt t="72929" x="7372350" y="4718050"/>
          <p14:tracePt t="72938" x="7385050" y="4718050"/>
          <p14:tracePt t="72955" x="7410450" y="4711700"/>
          <p14:tracePt t="72974" x="7442200" y="4705350"/>
          <p14:tracePt t="72988" x="7461250" y="4705350"/>
          <p14:tracePt t="73005" x="7493000" y="4692650"/>
          <p14:tracePt t="73022" x="7518400" y="4692650"/>
          <p14:tracePt t="73038" x="7543800" y="4686300"/>
          <p14:tracePt t="73055" x="7575550" y="4686300"/>
          <p14:tracePt t="73072" x="7600950" y="4686300"/>
          <p14:tracePt t="73088" x="7626350" y="4686300"/>
          <p14:tracePt t="73105" x="7651750" y="4686300"/>
          <p14:tracePt t="73122" x="7696200" y="4686300"/>
          <p14:tracePt t="73138" x="7740650" y="4686300"/>
          <p14:tracePt t="73155" x="7785100" y="4686300"/>
          <p14:tracePt t="73173" x="7861300" y="4686300"/>
          <p14:tracePt t="73188" x="7905750" y="4686300"/>
          <p14:tracePt t="73205" x="7950200" y="4686300"/>
          <p14:tracePt t="73222" x="7981950" y="4686300"/>
          <p14:tracePt t="73238" x="8013700" y="4686300"/>
          <p14:tracePt t="73255" x="8039100" y="4686300"/>
          <p14:tracePt t="73272" x="8045450" y="4686300"/>
          <p14:tracePt t="73408" x="8051800" y="4686300"/>
          <p14:tracePt t="73416" x="8058150" y="4686300"/>
          <p14:tracePt t="73425" x="8064500" y="4686300"/>
          <p14:tracePt t="73441" x="8083550" y="4686300"/>
          <p14:tracePt t="73457" x="8089900" y="4686300"/>
          <p14:tracePt t="73472" x="8102600" y="4686300"/>
          <p14:tracePt t="73752" x="8115300" y="4686300"/>
          <p14:tracePt t="73761" x="8128000" y="4686300"/>
          <p14:tracePt t="73770" x="8140700" y="4686300"/>
          <p14:tracePt t="73777" x="8159750" y="4686300"/>
          <p14:tracePt t="73794" x="8191500" y="4692650"/>
          <p14:tracePt t="73811" x="8229600" y="4692650"/>
          <p14:tracePt t="73828" x="8248650" y="4692650"/>
          <p14:tracePt t="73844" x="8255000" y="4692650"/>
          <p14:tracePt t="75882" x="8255000" y="4699000"/>
          <p14:tracePt t="75915" x="8255000" y="4705350"/>
          <p14:tracePt t="79371" x="8255000" y="4711700"/>
          <p14:tracePt t="79378" x="8242300" y="4724400"/>
          <p14:tracePt t="79388" x="8197850" y="4743450"/>
          <p14:tracePt t="79397" x="8121650" y="4762500"/>
          <p14:tracePt t="79413" x="7937500" y="4813300"/>
          <p14:tracePt t="79430" x="7708900" y="4864100"/>
          <p14:tracePt t="79440" x="7416800" y="4933950"/>
          <p14:tracePt t="79447" x="7277100" y="4940300"/>
          <p14:tracePt t="79463" x="6946900" y="4997450"/>
          <p14:tracePt t="79479" x="6610350" y="5016500"/>
          <p14:tracePt t="79496" x="6203950" y="5054600"/>
          <p14:tracePt t="79513" x="5772150" y="5067300"/>
          <p14:tracePt t="79530" x="5441950" y="5111750"/>
          <p14:tracePt t="79547" x="5245100" y="5130800"/>
          <p14:tracePt t="79563" x="5029200" y="5162550"/>
          <p14:tracePt t="79580" x="4819650" y="5200650"/>
          <p14:tracePt t="79597" x="4603750" y="5219700"/>
          <p14:tracePt t="79613" x="4438650" y="5219700"/>
          <p14:tracePt t="79630" x="4318000" y="5232400"/>
          <p14:tracePt t="79647" x="4197350" y="5245100"/>
          <p14:tracePt t="79663" x="4127500" y="5257800"/>
          <p14:tracePt t="79680" x="4070350" y="5270500"/>
          <p14:tracePt t="79696" x="4013200" y="5276850"/>
          <p14:tracePt t="79713" x="3962400" y="5289550"/>
          <p14:tracePt t="79730" x="3930650" y="5302250"/>
          <p14:tracePt t="79747" x="3892550" y="5308600"/>
          <p14:tracePt t="79763" x="3860800" y="5314950"/>
          <p14:tracePt t="79780" x="3829050" y="5327650"/>
          <p14:tracePt t="79797" x="3816350" y="5334000"/>
          <p14:tracePt t="79813" x="3810000" y="5334000"/>
          <p14:tracePt t="79830" x="3797300" y="5334000"/>
          <p14:tracePt t="79847" x="3778250" y="5327650"/>
          <p14:tracePt t="79863" x="3746500" y="5321300"/>
          <p14:tracePt t="79880" x="3727450" y="5321300"/>
          <p14:tracePt t="79897" x="3702050" y="5308600"/>
          <p14:tracePt t="79913" x="3689350" y="5302250"/>
          <p14:tracePt t="79930" x="3676650" y="5302250"/>
          <p14:tracePt t="79954" x="3670300" y="5295900"/>
          <p14:tracePt t="79987" x="3663950" y="5295900"/>
          <p14:tracePt t="80019" x="3663950" y="5289550"/>
          <p14:tracePt t="80036" x="3663950" y="5283200"/>
          <p14:tracePt t="80053" x="3663950" y="5276850"/>
          <p14:tracePt t="80067" x="3663950" y="5264150"/>
          <p14:tracePt t="80115" x="3663950" y="5251450"/>
          <p14:tracePt t="80131" x="3663950" y="5245100"/>
          <p14:tracePt t="80139" x="3683000" y="5245100"/>
          <p14:tracePt t="80147" x="3708400" y="5245100"/>
          <p14:tracePt t="80164" x="3790950" y="5245100"/>
          <p14:tracePt t="80180" x="3949700" y="5245100"/>
          <p14:tracePt t="80197" x="4159250" y="5245100"/>
          <p14:tracePt t="80214" x="4502150" y="5245100"/>
          <p14:tracePt t="80232" x="4997450" y="5245100"/>
          <p14:tracePt t="80248" x="5600700" y="5245100"/>
          <p14:tracePt t="80264" x="6419850" y="5245100"/>
          <p14:tracePt t="80280" x="6959600" y="5245100"/>
          <p14:tracePt t="80297" x="7435850" y="5245100"/>
          <p14:tracePt t="80314" x="7848600" y="5245100"/>
          <p14:tracePt t="80330" x="8153400" y="5245100"/>
          <p14:tracePt t="80347" x="8350250" y="5245100"/>
          <p14:tracePt t="80364" x="8477250" y="5245100"/>
          <p14:tracePt t="80381" x="8566150" y="5232400"/>
          <p14:tracePt t="80397" x="8629650" y="5232400"/>
          <p14:tracePt t="80414" x="8680450" y="5232400"/>
          <p14:tracePt t="80431" x="8712200" y="5232400"/>
          <p14:tracePt t="80437" x="8731250" y="5232400"/>
          <p14:tracePt t="80447" x="8763000" y="5232400"/>
          <p14:tracePt t="80464" x="8801100" y="5232400"/>
          <p14:tracePt t="80481" x="8832850" y="5232400"/>
          <p14:tracePt t="80497" x="8851900" y="5232400"/>
          <p14:tracePt t="80514" x="8877300" y="5232400"/>
          <p14:tracePt t="80531" x="8909050" y="5232400"/>
          <p14:tracePt t="80547" x="8934450" y="5232400"/>
          <p14:tracePt t="80564" x="8947150" y="5232400"/>
          <p14:tracePt t="80581" x="8959850" y="5232400"/>
          <p14:tracePt t="81525" x="8966200" y="5232400"/>
          <p14:tracePt t="81549" x="8959850" y="5232400"/>
          <p14:tracePt t="81556" x="8947150" y="5232400"/>
          <p14:tracePt t="81565" x="8921750" y="5232400"/>
          <p14:tracePt t="81577" x="8877300" y="5232400"/>
          <p14:tracePt t="81594" x="8845550" y="5232400"/>
          <p14:tracePt t="81610" x="8826500" y="5232400"/>
          <p14:tracePt t="81627" x="8820150" y="5232400"/>
          <p14:tracePt t="81644" x="8813800" y="5232400"/>
          <p14:tracePt t="81860" x="8801100" y="5232400"/>
          <p14:tracePt t="81868" x="8794750" y="5232400"/>
          <p14:tracePt t="81878" x="8775700" y="5232400"/>
          <p14:tracePt t="81885" x="8763000" y="5232400"/>
          <p14:tracePt t="81901" x="8743950" y="5232400"/>
          <p14:tracePt t="81918" x="8724900" y="5232400"/>
          <p14:tracePt t="81934" x="8712200" y="5232400"/>
          <p14:tracePt t="81951" x="8686800" y="5232400"/>
          <p14:tracePt t="81968" x="8661400" y="5232400"/>
          <p14:tracePt t="81984" x="8604250" y="5232400"/>
          <p14:tracePt t="82001" x="8540750" y="5232400"/>
          <p14:tracePt t="82018" x="8470900" y="5232400"/>
          <p14:tracePt t="82035" x="8369300" y="5232400"/>
          <p14:tracePt t="82051" x="8274050" y="5232400"/>
          <p14:tracePt t="82068" x="8115300" y="5232400"/>
          <p14:tracePt t="82085" x="7918450" y="5232400"/>
          <p14:tracePt t="82101" x="7683500" y="5232400"/>
          <p14:tracePt t="82118" x="7448550" y="5232400"/>
          <p14:tracePt t="82135" x="7232650" y="5232400"/>
          <p14:tracePt t="82152" x="7061200" y="5232400"/>
          <p14:tracePt t="82168" x="6858000" y="5232400"/>
          <p14:tracePt t="82185" x="6794500" y="5232400"/>
          <p14:tracePt t="82201" x="6756400" y="5232400"/>
          <p14:tracePt t="82218" x="6724650" y="5232400"/>
          <p14:tracePt t="82235" x="6699250" y="5232400"/>
          <p14:tracePt t="82251" x="6648450" y="5226050"/>
          <p14:tracePt t="82268" x="6584950" y="5219700"/>
          <p14:tracePt t="82285" x="6496050" y="5207000"/>
          <p14:tracePt t="82301" x="6419850" y="5207000"/>
          <p14:tracePt t="82318" x="6330950" y="5194300"/>
          <p14:tracePt t="82335" x="6235700" y="5194300"/>
          <p14:tracePt t="82352" x="6108700" y="5194300"/>
          <p14:tracePt t="82368" x="5988050" y="5194300"/>
          <p14:tracePt t="82385" x="5842000" y="5194300"/>
          <p14:tracePt t="82401" x="5734050" y="5194300"/>
          <p14:tracePt t="82418" x="5607050" y="5194300"/>
          <p14:tracePt t="82435" x="5480050" y="5194300"/>
          <p14:tracePt t="82452" x="5359400" y="5207000"/>
          <p14:tracePt t="82468" x="5219700" y="5213350"/>
          <p14:tracePt t="82485" x="5130800" y="5251450"/>
          <p14:tracePt t="82501" x="5016500" y="5276850"/>
          <p14:tracePt t="82518" x="4946650" y="5289550"/>
          <p14:tracePt t="82535" x="4864100" y="5314950"/>
          <p14:tracePt t="82552" x="4743450" y="5353050"/>
          <p14:tracePt t="82569" x="4552950" y="5365750"/>
          <p14:tracePt t="82585" x="4451350" y="5403850"/>
          <p14:tracePt t="82602" x="4387850" y="5429250"/>
          <p14:tracePt t="82618" x="4343400" y="5454650"/>
          <p14:tracePt t="82635" x="4330700" y="5454650"/>
          <p14:tracePt t="82652" x="4330700" y="5461000"/>
          <p14:tracePt t="82669" x="4311650" y="5473700"/>
          <p14:tracePt t="82685" x="4305300" y="5486400"/>
          <p14:tracePt t="82702" x="4279900" y="5518150"/>
          <p14:tracePt t="82719" x="4248150" y="5556250"/>
          <p14:tracePt t="82735" x="4210050" y="5600700"/>
          <p14:tracePt t="82753" x="4184650" y="5638800"/>
          <p14:tracePt t="82768" x="4140200" y="5734050"/>
          <p14:tracePt t="82785" x="4089400" y="5810250"/>
          <p14:tracePt t="82802" x="4025900" y="5892800"/>
          <p14:tracePt t="82819" x="3943350" y="5975350"/>
          <p14:tracePt t="82835" x="3886200" y="6026150"/>
          <p14:tracePt t="82852" x="3841750" y="6070600"/>
          <p14:tracePt t="82869" x="3822700" y="6083300"/>
          <p14:tracePt t="83293" x="3790950" y="6083300"/>
          <p14:tracePt t="83302" x="3759200" y="6083300"/>
          <p14:tracePt t="83311" x="3746500" y="6083300"/>
          <p14:tracePt t="83318" x="3733800" y="6083300"/>
          <p14:tracePt t="83335" x="3695700" y="6070600"/>
          <p14:tracePt t="83351" x="3663950" y="6057900"/>
          <p14:tracePt t="83368" x="3613150" y="6032500"/>
          <p14:tracePt t="83384" x="3473450" y="5994400"/>
          <p14:tracePt t="83401" x="3384550" y="5975350"/>
          <p14:tracePt t="83418" x="3327400" y="5962650"/>
          <p14:tracePt t="83435" x="3302000" y="5962650"/>
          <p14:tracePt t="83541" x="3302000" y="5956300"/>
          <p14:tracePt t="83565" x="3308350" y="5956300"/>
          <p14:tracePt t="83573" x="3340100" y="5956300"/>
          <p14:tracePt t="83586" x="3448050" y="5943600"/>
          <p14:tracePt t="83602" x="3581400" y="5918200"/>
          <p14:tracePt t="83618" x="3702050" y="5886450"/>
          <p14:tracePt t="83635" x="3816350" y="5835650"/>
          <p14:tracePt t="83652" x="3949700" y="5759450"/>
          <p14:tracePt t="83669" x="4038600" y="5683250"/>
          <p14:tracePt t="83685" x="4076700" y="5607050"/>
          <p14:tracePt t="83702" x="4095750" y="5537200"/>
          <p14:tracePt t="83718" x="4095750" y="5473700"/>
          <p14:tracePt t="83735" x="4095750" y="5397500"/>
          <p14:tracePt t="83752" x="4095750" y="5334000"/>
          <p14:tracePt t="83770" x="4089400" y="5295900"/>
          <p14:tracePt t="83787" x="4076700" y="5270500"/>
          <p14:tracePt t="83802" x="4070350" y="5257800"/>
          <p14:tracePt t="83818" x="4051300" y="5251450"/>
          <p14:tracePt t="83835" x="4038600" y="5245100"/>
          <p14:tracePt t="83852" x="4013200" y="5238750"/>
          <p14:tracePt t="83868" x="3962400" y="5219700"/>
          <p14:tracePt t="83885" x="3917950" y="5213350"/>
          <p14:tracePt t="83902" x="3854450" y="5207000"/>
          <p14:tracePt t="83918" x="3765550" y="5207000"/>
          <p14:tracePt t="83935" x="3721100" y="5207000"/>
          <p14:tracePt t="83947" x="3663950" y="5207000"/>
          <p14:tracePt t="83955" x="3638550" y="5207000"/>
          <p14:tracePt t="83970" x="3568700" y="5238750"/>
          <p14:tracePt t="83988" x="3486150" y="5276850"/>
          <p14:tracePt t="84002" x="3409950" y="5308600"/>
          <p14:tracePt t="84019" x="3346450" y="5346700"/>
          <p14:tracePt t="84035" x="3308350" y="5378450"/>
          <p14:tracePt t="84052" x="3282950" y="5403850"/>
          <p14:tracePt t="84069" x="3251200" y="5448300"/>
          <p14:tracePt t="84085" x="3238500" y="5492750"/>
          <p14:tracePt t="84102" x="3238500" y="5543550"/>
          <p14:tracePt t="84119" x="3238500" y="5600700"/>
          <p14:tracePt t="84135" x="3238500" y="5638800"/>
          <p14:tracePt t="84152" x="3251200" y="5683250"/>
          <p14:tracePt t="84169" x="3270250" y="5734050"/>
          <p14:tracePt t="84186" x="3282950" y="5753100"/>
          <p14:tracePt t="84202" x="3295650" y="5765800"/>
          <p14:tracePt t="84219" x="3308350" y="5784850"/>
          <p14:tracePt t="84235" x="3314700" y="5791200"/>
          <p14:tracePt t="84252" x="3333750" y="5797550"/>
          <p14:tracePt t="84269" x="3340100" y="5810250"/>
          <p14:tracePt t="84286" x="3359150" y="5816600"/>
          <p14:tracePt t="84302" x="3365500" y="5816600"/>
          <p14:tracePt t="84319" x="3390900" y="5816600"/>
          <p14:tracePt t="84336" x="3416300" y="5822950"/>
          <p14:tracePt t="84352" x="3454400" y="5842000"/>
          <p14:tracePt t="84369" x="3473450" y="5842000"/>
          <p14:tracePt t="84386" x="3536950" y="5848350"/>
          <p14:tracePt t="84402" x="3581400" y="5848350"/>
          <p14:tracePt t="84419" x="3613150" y="5848350"/>
          <p14:tracePt t="84436" x="3644900" y="5848350"/>
          <p14:tracePt t="84444" x="3651250" y="5848350"/>
          <p14:tracePt t="84452" x="3663950" y="5848350"/>
          <p14:tracePt t="84469" x="3676650" y="5842000"/>
          <p14:tracePt t="84486" x="3689350" y="5835650"/>
          <p14:tracePt t="84502" x="3702050" y="5829300"/>
          <p14:tracePt t="84519" x="3708400" y="5822950"/>
          <p14:tracePt t="84536" x="3727450" y="5803900"/>
          <p14:tracePt t="84553" x="3740150" y="5791200"/>
          <p14:tracePt t="84571" x="3765550" y="5759450"/>
          <p14:tracePt t="84586" x="3771900" y="5753100"/>
          <p14:tracePt t="84602" x="3778250" y="5721350"/>
          <p14:tracePt t="84619" x="3790950" y="5683250"/>
          <p14:tracePt t="84636" x="3790950" y="5645150"/>
          <p14:tracePt t="84652" x="3790950" y="5600700"/>
          <p14:tracePt t="84669" x="3790950" y="5562600"/>
          <p14:tracePt t="84686" x="3797300" y="5537200"/>
          <p14:tracePt t="84703" x="3797300" y="5518150"/>
          <p14:tracePt t="84719" x="3797300" y="5492750"/>
          <p14:tracePt t="84736" x="3790950" y="5473700"/>
          <p14:tracePt t="84755" x="3784600" y="5454650"/>
          <p14:tracePt t="84770" x="3759200" y="5435600"/>
          <p14:tracePt t="84786" x="3752850" y="5422900"/>
          <p14:tracePt t="84803" x="3727450" y="5403850"/>
          <p14:tracePt t="84819" x="3695700" y="5397500"/>
          <p14:tracePt t="84836" x="3683000" y="5391150"/>
          <p14:tracePt t="84853" x="3644900" y="5378450"/>
          <p14:tracePt t="84869" x="3606800" y="5372100"/>
          <p14:tracePt t="84886" x="3581400" y="5372100"/>
          <p14:tracePt t="84903" x="3556000" y="5372100"/>
          <p14:tracePt t="84919" x="3517900" y="5372100"/>
          <p14:tracePt t="84936" x="3486150" y="5372100"/>
          <p14:tracePt t="84948" x="3448050" y="5384800"/>
          <p14:tracePt t="84955" x="3429000" y="5403850"/>
          <p14:tracePt t="84971" x="3403600" y="5435600"/>
          <p14:tracePt t="84986" x="3346450" y="5511800"/>
          <p14:tracePt t="85003" x="3321050" y="5543550"/>
          <p14:tracePt t="85019" x="3289300" y="5600700"/>
          <p14:tracePt t="85036" x="3270250" y="5651500"/>
          <p14:tracePt t="85053" x="3270250" y="5715000"/>
          <p14:tracePt t="85069" x="3270250" y="5765800"/>
          <p14:tracePt t="85086" x="3282950" y="5797550"/>
          <p14:tracePt t="85103" x="3314700" y="5835650"/>
          <p14:tracePt t="85119" x="3340100" y="5867400"/>
          <p14:tracePt t="85136" x="3359150" y="5892800"/>
          <p14:tracePt t="85152" x="3378200" y="5899150"/>
          <p14:tracePt t="85170" x="3416300" y="5924550"/>
          <p14:tracePt t="85187" x="3441700" y="5937250"/>
          <p14:tracePt t="85203" x="3473450" y="5949950"/>
          <p14:tracePt t="85219" x="3498850" y="5956300"/>
          <p14:tracePt t="85236" x="3530600" y="5969000"/>
          <p14:tracePt t="85253" x="3562350" y="5969000"/>
          <p14:tracePt t="85269" x="3606800" y="5969000"/>
          <p14:tracePt t="85286" x="3651250" y="5969000"/>
          <p14:tracePt t="85303" x="3689350" y="5969000"/>
          <p14:tracePt t="85320" x="3740150" y="5943600"/>
          <p14:tracePt t="85336" x="3790950" y="5924550"/>
          <p14:tracePt t="85353" x="3848100" y="5873750"/>
          <p14:tracePt t="85370" x="3905250" y="5797550"/>
          <p14:tracePt t="85386" x="3917950" y="5759450"/>
          <p14:tracePt t="85403" x="3937000" y="5695950"/>
          <p14:tracePt t="85419" x="3937000" y="5651500"/>
          <p14:tracePt t="85436" x="3943350" y="5607050"/>
          <p14:tracePt t="85453" x="3949700" y="5575300"/>
          <p14:tracePt t="85470" x="3949700" y="5537200"/>
          <p14:tracePt t="85486" x="3956050" y="5499100"/>
          <p14:tracePt t="85503" x="3962400" y="5461000"/>
          <p14:tracePt t="85520" x="3962400" y="5422900"/>
          <p14:tracePt t="85536" x="3962400" y="5397500"/>
          <p14:tracePt t="85553" x="3962400" y="5359400"/>
          <p14:tracePt t="85570" x="3956050" y="5346700"/>
          <p14:tracePt t="85586" x="3943350" y="5340350"/>
          <p14:tracePt t="85603" x="3905250" y="5327650"/>
          <p14:tracePt t="85620" x="3829050" y="5321300"/>
          <p14:tracePt t="85636" x="3708400" y="5302250"/>
          <p14:tracePt t="85653" x="3600450" y="5302250"/>
          <p14:tracePt t="85670" x="3505200" y="5302250"/>
          <p14:tracePt t="85686" x="3454400" y="5302250"/>
          <p14:tracePt t="85703" x="3429000" y="5302250"/>
          <p14:tracePt t="85720" x="3409950" y="5302250"/>
          <p14:tracePt t="85736" x="3409950" y="5308600"/>
          <p14:tracePt t="85753" x="3378200" y="5327650"/>
          <p14:tracePt t="85770" x="3371850" y="5346700"/>
          <p14:tracePt t="85787" x="3352800" y="5378450"/>
          <p14:tracePt t="85803" x="3340100" y="5410200"/>
          <p14:tracePt t="85820" x="3327400" y="5435600"/>
          <p14:tracePt t="85837" x="3321050" y="5454650"/>
          <p14:tracePt t="85853" x="3314700" y="5480050"/>
          <p14:tracePt t="85870" x="3314700" y="5499100"/>
          <p14:tracePt t="85887" x="3314700" y="5524500"/>
          <p14:tracePt t="85903" x="3314700" y="5562600"/>
          <p14:tracePt t="85920" x="3327400" y="5600700"/>
          <p14:tracePt t="85937" x="3346450" y="5632450"/>
          <p14:tracePt t="85944" x="3359150" y="5657850"/>
          <p14:tracePt t="85955" x="3365500" y="5664200"/>
          <p14:tracePt t="85970" x="3403600" y="5715000"/>
          <p14:tracePt t="85987" x="3429000" y="5734050"/>
          <p14:tracePt t="86003" x="3448050" y="5753100"/>
          <p14:tracePt t="86020" x="3467100" y="5759450"/>
          <p14:tracePt t="86037" x="3486150" y="5772150"/>
          <p14:tracePt t="86053" x="3511550" y="5778500"/>
          <p14:tracePt t="86070" x="3536950" y="5778500"/>
          <p14:tracePt t="86087" x="3549650" y="5778500"/>
          <p14:tracePt t="86103" x="3568700" y="5778500"/>
          <p14:tracePt t="86120" x="3575050" y="5778500"/>
          <p14:tracePt t="86137" x="3587750" y="5778500"/>
          <p14:tracePt t="86154" x="3594100" y="5778500"/>
          <p14:tracePt t="86170" x="3606800" y="5778500"/>
          <p14:tracePt t="86187" x="3619500" y="5772150"/>
          <p14:tracePt t="86220" x="3632200" y="5765800"/>
          <p14:tracePt t="86237" x="3644900" y="5759450"/>
          <p14:tracePt t="86254" x="3651250" y="5753100"/>
          <p14:tracePt t="86270" x="3663950" y="5740400"/>
          <p14:tracePt t="86287" x="3670300" y="5727700"/>
          <p14:tracePt t="86304" x="3676650" y="5727700"/>
          <p14:tracePt t="86320" x="3683000" y="5715000"/>
          <p14:tracePt t="86398" x="3683000" y="5721350"/>
          <p14:tracePt t="86407" x="3683000" y="5727700"/>
          <p14:tracePt t="86414" x="3689350" y="5746750"/>
          <p14:tracePt t="86423" x="3689350" y="5759450"/>
          <p14:tracePt t="86437" x="3702050" y="5803900"/>
          <p14:tracePt t="86454" x="3721100" y="5842000"/>
          <p14:tracePt t="86471" x="3746500" y="5886450"/>
          <p14:tracePt t="86487" x="3752850" y="5899150"/>
          <p14:tracePt t="86505" x="3759200" y="5911850"/>
          <p14:tracePt t="86537" x="3765550" y="5911850"/>
          <p14:tracePt t="86758" x="3771900" y="5924550"/>
          <p14:tracePt t="86766" x="3778250" y="5930900"/>
          <p14:tracePt t="86775" x="3790950" y="5937250"/>
          <p14:tracePt t="86783" x="3810000" y="5949950"/>
          <p14:tracePt t="86800" x="3867150" y="5975350"/>
          <p14:tracePt t="86817" x="3975100" y="6026150"/>
          <p14:tracePt t="86833" x="4102100" y="6051550"/>
          <p14:tracePt t="86851" x="4248150" y="6089650"/>
          <p14:tracePt t="86867" x="4438650" y="6134100"/>
          <p14:tracePt t="86883" x="4610100" y="6159500"/>
          <p14:tracePt t="86900" x="4813300" y="6178550"/>
          <p14:tracePt t="86917" x="4984750" y="6191250"/>
          <p14:tracePt t="86933" x="5130800" y="6203950"/>
          <p14:tracePt t="86943" x="5207000" y="6203950"/>
          <p14:tracePt t="86950" x="5270500" y="6203950"/>
          <p14:tracePt t="86967" x="5359400" y="6203950"/>
          <p14:tracePt t="86983" x="5410200" y="6210300"/>
          <p14:tracePt t="87343" x="5410200" y="6203950"/>
          <p14:tracePt t="87360" x="5410200" y="6197600"/>
          <p14:tracePt t="87366" x="5410200" y="6184900"/>
          <p14:tracePt t="87377" x="5410200" y="6178550"/>
          <p14:tracePt t="87384" x="5403850" y="6178550"/>
          <p14:tracePt t="87401" x="5397500" y="6159500"/>
          <p14:tracePt t="87418" x="5384800" y="6153150"/>
          <p14:tracePt t="87436" x="5378450" y="6140450"/>
          <p14:tracePt t="87455" x="5372100" y="6140450"/>
          <p14:tracePt t="87467" x="5365750" y="6134100"/>
          <p14:tracePt t="87484" x="5365750" y="6127750"/>
          <p14:tracePt t="87517" x="5353050" y="6127750"/>
          <p14:tracePt t="87526" x="5346700" y="6127750"/>
          <p14:tracePt t="87565" x="5346700" y="6121400"/>
          <p14:tracePt t="87581" x="5340350" y="6121400"/>
          <p14:tracePt t="87590" x="5327650" y="6115050"/>
          <p14:tracePt t="87606" x="5321300" y="6108700"/>
          <p14:tracePt t="87622" x="5314950" y="6108700"/>
          <p14:tracePt t="87638" x="5308600" y="6108700"/>
          <p14:tracePt t="87661" x="5302250" y="6108700"/>
          <p14:tracePt t="87719" x="5289550" y="6102350"/>
          <p14:tracePt t="87750" x="5289550" y="6096000"/>
          <p14:tracePt t="87758" x="5283200" y="6096000"/>
          <p14:tracePt t="87768" x="5276850" y="6089650"/>
          <p14:tracePt t="87863" x="5270500" y="6083300"/>
          <p14:tracePt t="88039" x="5257800" y="6083300"/>
          <p14:tracePt t="88056" x="5251450" y="6083300"/>
          <p14:tracePt t="88087" x="5245100" y="6083300"/>
          <p14:tracePt t="88095" x="5238750" y="6083300"/>
          <p14:tracePt t="88104" x="5232400" y="6083300"/>
          <p14:tracePt t="88118" x="5226050" y="6096000"/>
          <p14:tracePt t="88135" x="5219700" y="6102350"/>
          <p14:tracePt t="88151" x="5219700" y="6108700"/>
          <p14:tracePt t="88168" x="5213350" y="6108700"/>
          <p14:tracePt t="88223" x="5207000" y="6108700"/>
          <p14:tracePt t="88230" x="5200650" y="6108700"/>
          <p14:tracePt t="88239" x="5187950" y="6108700"/>
          <p14:tracePt t="88252" x="5175250" y="6108700"/>
          <p14:tracePt t="88268" x="5162550" y="6108700"/>
          <p14:tracePt t="88424" x="5156200" y="6108700"/>
          <p14:tracePt t="88432" x="5149850" y="6108700"/>
          <p14:tracePt t="88447" x="5143500" y="6115050"/>
          <p14:tracePt t="88463" x="5130800" y="6115050"/>
          <p14:tracePt t="88473" x="5124450" y="6115050"/>
          <p14:tracePt t="88485" x="5118100" y="6115050"/>
          <p14:tracePt t="88517" x="5111750" y="6115050"/>
          <p14:tracePt t="88848" x="5099050" y="6108700"/>
          <p14:tracePt t="88864" x="5099050" y="6102350"/>
          <p14:tracePt t="88871" x="5086350" y="6076950"/>
          <p14:tracePt t="88881" x="5073650" y="6064250"/>
          <p14:tracePt t="88889" x="5067300" y="6051550"/>
          <p14:tracePt t="88907" x="5041900" y="6007100"/>
          <p14:tracePt t="88923" x="5016500" y="5962650"/>
          <p14:tracePt t="88934" x="5003800" y="5930900"/>
          <p14:tracePt t="88941" x="4984750" y="5918200"/>
          <p14:tracePt t="88956" x="4984750" y="5905500"/>
          <p14:tracePt t="88973" x="4984750" y="5899150"/>
          <p14:tracePt t="88989" x="4978400" y="5899150"/>
          <p14:tracePt t="89009" x="4978400" y="5886450"/>
          <p14:tracePt t="89023" x="4972050" y="5880100"/>
          <p14:tracePt t="89039" x="4965700" y="5854700"/>
          <p14:tracePt t="89056" x="4965700" y="5829300"/>
          <p14:tracePt t="89073" x="4959350" y="5797550"/>
          <p14:tracePt t="89089" x="4959350" y="5778500"/>
          <p14:tracePt t="89106" x="4953000" y="5759450"/>
          <p14:tracePt t="89126" x="4953000" y="5740400"/>
          <p14:tracePt t="89140" x="4946650" y="5695950"/>
          <p14:tracePt t="89156" x="4946650" y="5676900"/>
          <p14:tracePt t="89172" x="4933950" y="5632450"/>
          <p14:tracePt t="89189" x="4933950" y="5619750"/>
          <p14:tracePt t="89304" x="4933950" y="5613400"/>
          <p14:tracePt t="89335" x="4933950" y="5607050"/>
          <p14:tracePt t="89345" x="4933950" y="5600700"/>
          <p14:tracePt t="89456" x="4933950" y="5594350"/>
          <p14:tracePt t="89464" x="4921250" y="5581650"/>
          <p14:tracePt t="89473" x="4902200" y="5568950"/>
          <p14:tracePt t="89490" x="4851400" y="5524500"/>
          <p14:tracePt t="89506" x="4775200" y="5473700"/>
          <p14:tracePt t="89523" x="4718050" y="5422900"/>
          <p14:tracePt t="89541" x="4673600" y="5365750"/>
          <p14:tracePt t="89556" x="4673600" y="5353050"/>
          <p14:tracePt t="89573" x="4673600" y="5334000"/>
          <p14:tracePt t="89590" x="4673600" y="5314950"/>
          <p14:tracePt t="89606" x="4686300" y="5283200"/>
          <p14:tracePt t="89623" x="4737100" y="5251450"/>
          <p14:tracePt t="89639" x="4800600" y="5213350"/>
          <p14:tracePt t="89656" x="4864100" y="5175250"/>
          <p14:tracePt t="89673" x="4914900" y="5149850"/>
          <p14:tracePt t="89690" x="4946650" y="5137150"/>
          <p14:tracePt t="89706" x="4972050" y="5137150"/>
          <p14:tracePt t="89726" x="5003800" y="5137150"/>
          <p14:tracePt t="89742" x="5054600" y="5137150"/>
          <p14:tracePt t="89756" x="5118100" y="5137150"/>
          <p14:tracePt t="89773" x="5207000" y="5137150"/>
          <p14:tracePt t="89790" x="5289550" y="5137150"/>
          <p14:tracePt t="89806" x="5397500" y="5137150"/>
          <p14:tracePt t="89823" x="5486400" y="5137150"/>
          <p14:tracePt t="89840" x="5581650" y="5137150"/>
          <p14:tracePt t="89856" x="5721350" y="5156200"/>
          <p14:tracePt t="89873" x="5842000" y="5168900"/>
          <p14:tracePt t="89890" x="5949950" y="5175250"/>
          <p14:tracePt t="89906" x="6019800" y="5194300"/>
          <p14:tracePt t="89923" x="6089650" y="5213350"/>
          <p14:tracePt t="89940" x="6165850" y="5251450"/>
          <p14:tracePt t="89956" x="6229350" y="5276850"/>
          <p14:tracePt t="89973" x="6292850" y="5308600"/>
          <p14:tracePt t="89990" x="6343650" y="5334000"/>
          <p14:tracePt t="90007" x="6388100" y="5346700"/>
          <p14:tracePt t="90023" x="6407150" y="5359400"/>
          <p14:tracePt t="90040" x="6419850" y="5365750"/>
          <p14:tracePt t="90073" x="6419850" y="5378450"/>
          <p14:tracePt t="90090" x="6432550" y="5391150"/>
          <p14:tracePt t="90107" x="6445250" y="5416550"/>
          <p14:tracePt t="90125" x="6451600" y="5448300"/>
          <p14:tracePt t="90140" x="6457950" y="5467350"/>
          <p14:tracePt t="90173" x="6457950" y="5473700"/>
          <p14:tracePt t="90192" x="6457950" y="5480050"/>
          <p14:tracePt t="90215" x="6457950" y="5486400"/>
          <p14:tracePt t="90239" x="6457950" y="5492750"/>
          <p14:tracePt t="90248" x="6457950" y="5499100"/>
          <p14:tracePt t="90257" x="6451600" y="5505450"/>
          <p14:tracePt t="90274" x="6432550" y="5530850"/>
          <p14:tracePt t="90290" x="6426200" y="5537200"/>
          <p14:tracePt t="90307" x="6413500" y="5549900"/>
          <p14:tracePt t="90323" x="6400800" y="5562600"/>
          <p14:tracePt t="90340" x="6388100" y="5568950"/>
          <p14:tracePt t="90357" x="6381750" y="5568950"/>
          <p14:tracePt t="90390" x="6375400" y="5575300"/>
          <p14:tracePt t="90688" x="6369050" y="5575300"/>
          <p14:tracePt t="90705" x="6362700" y="5575300"/>
          <p14:tracePt t="90728" x="6343650" y="5575300"/>
          <p14:tracePt t="90737" x="6318250" y="5575300"/>
          <p14:tracePt t="90747" x="6311900" y="5575300"/>
          <p14:tracePt t="90764" x="6248400" y="5562600"/>
          <p14:tracePt t="90781" x="6184900" y="5549900"/>
          <p14:tracePt t="90797" x="6076950" y="5543550"/>
          <p14:tracePt t="90813" x="5962650" y="5518150"/>
          <p14:tracePt t="90830" x="5943600" y="5518150"/>
          <p14:tracePt t="90847" x="5937250" y="5518150"/>
          <p14:tracePt t="91873" x="5930900" y="5518150"/>
          <p14:tracePt t="91891" x="5924550" y="5518150"/>
          <p14:tracePt t="91896" x="5911850" y="5524500"/>
          <p14:tracePt t="91913" x="5899150" y="5549900"/>
          <p14:tracePt t="91922" x="5880100" y="5588000"/>
          <p14:tracePt t="91933" x="5873750" y="5600700"/>
          <p14:tracePt t="91949" x="5829300" y="5651500"/>
          <p14:tracePt t="91966" x="5797550" y="5689600"/>
          <p14:tracePt t="91983" x="5778500" y="5721350"/>
          <p14:tracePt t="91999" x="5746750" y="5746750"/>
          <p14:tracePt t="92016" x="5721350" y="5778500"/>
          <p14:tracePt t="92033" x="5689600" y="5797550"/>
          <p14:tracePt t="92050" x="5657850" y="5816600"/>
          <p14:tracePt t="92083" x="5651500" y="5822950"/>
          <p14:tracePt t="92099" x="5645150" y="5829300"/>
          <p14:tracePt t="92116" x="5645150" y="5835650"/>
          <p14:tracePt t="92133" x="5645150" y="5842000"/>
          <p14:tracePt t="92149" x="5632450" y="5873750"/>
          <p14:tracePt t="92166" x="5619750" y="5899150"/>
          <p14:tracePt t="92182" x="5607050" y="5924550"/>
          <p14:tracePt t="92199" x="5607050" y="5943600"/>
          <p14:tracePt t="92216" x="5607050" y="5975350"/>
          <p14:tracePt t="92233" x="5588000" y="6019800"/>
          <p14:tracePt t="92249" x="5575300" y="6064250"/>
          <p14:tracePt t="92266" x="5562600" y="6089650"/>
          <p14:tracePt t="92283" x="5549900" y="6102350"/>
          <p14:tracePt t="92300" x="5549900" y="6115050"/>
          <p14:tracePt t="92334" x="5537200" y="6127750"/>
          <p14:tracePt t="92377" x="5530850" y="6134100"/>
          <p14:tracePt t="92401" x="5518150" y="6134100"/>
          <p14:tracePt t="92418" x="5511800" y="6134100"/>
          <p14:tracePt t="92438" x="5505450" y="6134100"/>
          <p14:tracePt t="92446" x="5492750" y="6134100"/>
          <p14:tracePt t="92460" x="5467350" y="6134100"/>
          <p14:tracePt t="92466" x="5441950" y="6134100"/>
          <p14:tracePt t="92483" x="5410200" y="6134100"/>
          <p14:tracePt t="92499" x="5378450" y="6134100"/>
          <p14:tracePt t="92516" x="5353050" y="6134100"/>
          <p14:tracePt t="92533" x="5334000" y="6134100"/>
          <p14:tracePt t="92549" x="5327650" y="6134100"/>
          <p14:tracePt t="92583" x="5302250" y="6115050"/>
          <p14:tracePt t="92600" x="5295900" y="6108700"/>
          <p14:tracePt t="92616" x="5276850" y="6089650"/>
          <p14:tracePt t="92633" x="5264150" y="6083300"/>
          <p14:tracePt t="92713" x="5257800" y="6083300"/>
          <p14:tracePt t="92729" x="5245100" y="6070600"/>
          <p14:tracePt t="92745" x="5238750" y="6070600"/>
          <p14:tracePt t="92755" x="5232400" y="6057900"/>
          <p14:tracePt t="92767" x="5219700" y="6051550"/>
          <p14:tracePt t="92783" x="5219700" y="6038850"/>
          <p14:tracePt t="92800" x="5200650" y="6026150"/>
          <p14:tracePt t="92817" x="5200650" y="6019800"/>
          <p14:tracePt t="92833" x="5181600" y="6007100"/>
          <p14:tracePt t="92850" x="5175250" y="5994400"/>
          <p14:tracePt t="92867" x="5168900" y="5988050"/>
          <p14:tracePt t="93305" x="5187950" y="5988050"/>
          <p14:tracePt t="93315" x="5219700" y="5988050"/>
          <p14:tracePt t="93322" x="5251450" y="5988050"/>
          <p14:tracePt t="93330" x="5314950" y="5988050"/>
          <p14:tracePt t="93347" x="5403850" y="5988050"/>
          <p14:tracePt t="93363" x="5524500" y="6007100"/>
          <p14:tracePt t="93381" x="5588000" y="6013450"/>
          <p14:tracePt t="93398" x="5645150" y="6026150"/>
          <p14:tracePt t="93414" x="5676900" y="6038850"/>
          <p14:tracePt t="93430" x="5702300" y="6045200"/>
          <p14:tracePt t="93449" x="5721350" y="6051550"/>
          <p14:tracePt t="93464" x="5753100" y="6064250"/>
          <p14:tracePt t="93480" x="5791200" y="6064250"/>
          <p14:tracePt t="93497" x="5835650" y="6070600"/>
          <p14:tracePt t="93514" x="5867400" y="6076950"/>
          <p14:tracePt t="93530" x="5886450" y="6076950"/>
          <p14:tracePt t="93746" x="5867400" y="6076950"/>
          <p14:tracePt t="93753" x="5835650" y="6076950"/>
          <p14:tracePt t="93762" x="5803900" y="6076950"/>
          <p14:tracePt t="93771" x="5772150" y="6076950"/>
          <p14:tracePt t="93787" x="5651500" y="6076950"/>
          <p14:tracePt t="93804" x="5549900" y="6076950"/>
          <p14:tracePt t="93821" x="5416550" y="6076950"/>
          <p14:tracePt t="93840" x="5289550" y="6076950"/>
          <p14:tracePt t="93854" x="5245100" y="6076950"/>
          <p14:tracePt t="93870" x="5226050" y="6076950"/>
          <p14:tracePt t="93887" x="5200650" y="6070600"/>
          <p14:tracePt t="93904" x="5168900" y="6070600"/>
          <p14:tracePt t="93921" x="5111750" y="6064250"/>
          <p14:tracePt t="93937" x="5041900" y="6057900"/>
          <p14:tracePt t="93948" x="5022850" y="6051550"/>
          <p14:tracePt t="93958" x="4997450" y="6051550"/>
          <p14:tracePt t="93971" x="4972050" y="6051550"/>
          <p14:tracePt t="94066" x="4959350" y="6051550"/>
          <p14:tracePt t="94074" x="4953000" y="6051550"/>
          <p14:tracePt t="94170" x="4946650" y="6045200"/>
          <p14:tracePt t="94315" x="4946650" y="6051550"/>
          <p14:tracePt t="94322" x="4946650" y="6057900"/>
          <p14:tracePt t="94331" x="4953000" y="6070600"/>
          <p14:tracePt t="94338" x="4953000" y="6083300"/>
          <p14:tracePt t="94354" x="4978400" y="6115050"/>
          <p14:tracePt t="94371" x="4991100" y="6127750"/>
          <p14:tracePt t="94388" x="4997450" y="6146800"/>
          <p14:tracePt t="94404" x="5010150" y="6153150"/>
          <p14:tracePt t="94438" x="5022850" y="6153150"/>
          <p14:tracePt t="94810" x="5029200" y="6153150"/>
          <p14:tracePt t="94820" x="5029200" y="6146800"/>
          <p14:tracePt t="94828" x="5029200" y="6121400"/>
          <p14:tracePt t="94835" x="5029200" y="6089650"/>
          <p14:tracePt t="94851" x="5022850" y="6045200"/>
          <p14:tracePt t="94868" x="4991100" y="5969000"/>
          <p14:tracePt t="94885" x="4965700" y="5911850"/>
          <p14:tracePt t="94902" x="4965700" y="5905500"/>
          <p14:tracePt t="94918" x="4959350" y="5892800"/>
          <p14:tracePt t="94956" x="4959350" y="5886450"/>
          <p14:tracePt t="94968" x="4959350" y="5880100"/>
          <p14:tracePt t="94985" x="4959350" y="5867400"/>
          <p14:tracePt t="95002" x="4959350" y="5861050"/>
          <p14:tracePt t="95018" x="4959350" y="5854700"/>
          <p14:tracePt t="95035" x="4959350" y="5848350"/>
          <p14:tracePt t="95819" x="4959350" y="5854700"/>
          <p14:tracePt t="95826" x="4959350" y="5861050"/>
          <p14:tracePt t="95842" x="4959350" y="5873750"/>
          <p14:tracePt t="95858" x="4959350" y="5880100"/>
          <p14:tracePt t="95868" x="4953000" y="5886450"/>
          <p14:tracePt t="95885" x="4946650" y="5892800"/>
          <p14:tracePt t="95900" x="4940300" y="5905500"/>
          <p14:tracePt t="95910" x="4933950" y="5905500"/>
          <p14:tracePt t="95937" x="4927600" y="5918200"/>
          <p14:tracePt t="95944" x="4921250" y="5918200"/>
          <p14:tracePt t="95960" x="4876800" y="5937250"/>
          <p14:tracePt t="95977" x="4826000" y="5937250"/>
          <p14:tracePt t="95994" x="4749800" y="5949950"/>
          <p14:tracePt t="96010" x="4679950" y="5956300"/>
          <p14:tracePt t="96027" x="4648200" y="5956300"/>
          <p14:tracePt t="96044" x="4635500" y="5969000"/>
          <p14:tracePt t="116845" x="4635500" y="5994400"/>
          <p14:tracePt t="116852" x="4648200" y="6019800"/>
          <p14:tracePt t="116861" x="4679950" y="6038850"/>
          <p14:tracePt t="116874" x="4718050" y="6064250"/>
          <p14:tracePt t="116889" x="4724400" y="6070600"/>
          <p14:tracePt t="116906" x="4737100" y="6076950"/>
          <p14:tracePt t="117236" x="4724400" y="6076950"/>
          <p14:tracePt t="117597" x="4718050" y="6045200"/>
          <p14:tracePt t="117604" x="4718050" y="5937250"/>
          <p14:tracePt t="117613" x="4705350" y="5791200"/>
          <p14:tracePt t="117621" x="4673600" y="5607050"/>
          <p14:tracePt t="117638" x="4483100" y="4978400"/>
          <p14:tracePt t="117654" x="4133850" y="4184650"/>
          <p14:tracePt t="117671" x="3765550" y="3371850"/>
          <p14:tracePt t="117690" x="3346450" y="2673350"/>
          <p14:tracePt t="117706" x="2705100" y="1727200"/>
          <p14:tracePt t="117721" x="2476500" y="1422400"/>
          <p14:tracePt t="117738" x="1803400" y="565150"/>
          <p14:tracePt t="117755" x="1454150" y="177800"/>
          <p14:tracePt t="117771" x="116205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775" y="595312"/>
            <a:ext cx="12401550" cy="566737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4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658"/>
    </mc:Choice>
    <mc:Fallback>
      <p:transition spd="slow" advTm="242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1" x="247650" y="355600"/>
          <p14:tracePt t="811" x="330200" y="400050"/>
          <p14:tracePt t="817" x="393700" y="431800"/>
          <p14:tracePt t="828" x="463550" y="476250"/>
          <p14:tracePt t="840" x="615950" y="533400"/>
          <p14:tracePt t="857" x="749300" y="584200"/>
          <p14:tracePt t="874" x="857250" y="635000"/>
          <p14:tracePt t="890" x="958850" y="679450"/>
          <p14:tracePt t="907" x="1060450" y="730250"/>
          <p14:tracePt t="924" x="1123950" y="755650"/>
          <p14:tracePt t="940" x="1162050" y="768350"/>
          <p14:tracePt t="957" x="1187450" y="781050"/>
          <p14:tracePt t="974" x="1212850" y="787400"/>
          <p14:tracePt t="990" x="1238250" y="793750"/>
          <p14:tracePt t="1008" x="1276350" y="819150"/>
          <p14:tracePt t="1025" x="1377950" y="857250"/>
          <p14:tracePt t="1040" x="1460500" y="876300"/>
          <p14:tracePt t="1057" x="1536700" y="882650"/>
          <p14:tracePt t="1074" x="1587500" y="889000"/>
          <p14:tracePt t="1090" x="1619250" y="895350"/>
          <p14:tracePt t="1107" x="1644650" y="908050"/>
          <p14:tracePt t="1124" x="1644650" y="914400"/>
          <p14:tracePt t="1140" x="1663700" y="914400"/>
          <p14:tracePt t="1174" x="1670050" y="920750"/>
          <p14:tracePt t="1190" x="1676400" y="927100"/>
          <p14:tracePt t="1208" x="1676400" y="939800"/>
          <p14:tracePt t="1224" x="1695450" y="1022350"/>
          <p14:tracePt t="1241" x="1701800" y="1092200"/>
          <p14:tracePt t="1257" x="1701800" y="1168400"/>
          <p14:tracePt t="1274" x="1695450" y="1212850"/>
          <p14:tracePt t="1291" x="1657350" y="1250950"/>
          <p14:tracePt t="1307" x="1606550" y="1270000"/>
          <p14:tracePt t="1324" x="1536700" y="1295400"/>
          <p14:tracePt t="1340" x="1473200" y="1314450"/>
          <p14:tracePt t="1357" x="1428750" y="1327150"/>
          <p14:tracePt t="1374" x="1371600" y="1346200"/>
          <p14:tracePt t="1391" x="1346200" y="1358900"/>
          <p14:tracePt t="1424" x="1339850" y="1358900"/>
          <p14:tracePt t="1445" x="1333500" y="1365250"/>
          <p14:tracePt t="1459" x="1327150" y="1377950"/>
          <p14:tracePt t="7518" x="1320800" y="1377950"/>
          <p14:tracePt t="7527" x="1301750" y="1377950"/>
          <p14:tracePt t="7535" x="1282700" y="1377950"/>
          <p14:tracePt t="7543" x="1250950" y="1365250"/>
          <p14:tracePt t="7560" x="1200150" y="1339850"/>
          <p14:tracePt t="7577" x="1162050" y="1333500"/>
          <p14:tracePt t="7594" x="1111250" y="1314450"/>
          <p14:tracePt t="7613" x="1047750" y="1301750"/>
          <p14:tracePt t="7629" x="1035050" y="1301750"/>
          <p14:tracePt t="7643" x="990600" y="1301750"/>
          <p14:tracePt t="7660" x="958850" y="1301750"/>
          <p14:tracePt t="7677" x="933450" y="1320800"/>
          <p14:tracePt t="7693" x="914400" y="1327150"/>
          <p14:tracePt t="7710" x="895350" y="1346200"/>
          <p14:tracePt t="7727" x="882650" y="1358900"/>
          <p14:tracePt t="7815" x="882650" y="1365250"/>
          <p14:tracePt t="7822" x="889000" y="1365250"/>
          <p14:tracePt t="7832" x="901700" y="1365250"/>
          <p14:tracePt t="7844" x="977900" y="1365250"/>
          <p14:tracePt t="7860" x="1092200" y="1365250"/>
          <p14:tracePt t="7877" x="1263650" y="1365250"/>
          <p14:tracePt t="7894" x="1441450" y="1365250"/>
          <p14:tracePt t="7910" x="1631950" y="1365250"/>
          <p14:tracePt t="7927" x="1809750" y="1365250"/>
          <p14:tracePt t="7944" x="1936750" y="1365250"/>
          <p14:tracePt t="7960" x="2019300" y="1365250"/>
          <p14:tracePt t="7977" x="2101850" y="1365250"/>
          <p14:tracePt t="7994" x="2133600" y="1365250"/>
          <p14:tracePt t="8047" x="2139950" y="1365250"/>
          <p14:tracePt t="8070" x="2146300" y="1371600"/>
          <p14:tracePt t="8078" x="2152650" y="1377950"/>
          <p14:tracePt t="8085" x="2159000" y="1384300"/>
          <p14:tracePt t="8094" x="2171700" y="1384300"/>
          <p14:tracePt t="8110" x="2197100" y="1397000"/>
          <p14:tracePt t="8127" x="2286000" y="1422400"/>
          <p14:tracePt t="8144" x="2374900" y="1428750"/>
          <p14:tracePt t="8160" x="2470150" y="1435100"/>
          <p14:tracePt t="8177" x="2540000" y="1435100"/>
          <p14:tracePt t="8194" x="2584450" y="1435100"/>
          <p14:tracePt t="8211" x="2616200" y="1435100"/>
          <p14:tracePt t="8227" x="2635250" y="1435100"/>
          <p14:tracePt t="8312" x="2647950" y="1435100"/>
          <p14:tracePt t="8320" x="2660650" y="1435100"/>
          <p14:tracePt t="8327" x="2692400" y="1435100"/>
          <p14:tracePt t="8344" x="2749550" y="1435100"/>
          <p14:tracePt t="8361" x="2794000" y="1416050"/>
          <p14:tracePt t="8377" x="2851150" y="1409700"/>
          <p14:tracePt t="8394" x="2965450" y="1403350"/>
          <p14:tracePt t="8412" x="3130550" y="1384300"/>
          <p14:tracePt t="8428" x="3371850" y="1384300"/>
          <p14:tracePt t="8444" x="3448050" y="1384300"/>
          <p14:tracePt t="8461" x="3676650" y="1384300"/>
          <p14:tracePt t="8477" x="3841750" y="1403350"/>
          <p14:tracePt t="8494" x="3956050" y="1422400"/>
          <p14:tracePt t="8511" x="4032250" y="1422400"/>
          <p14:tracePt t="8518" x="4076700" y="1422400"/>
          <p14:tracePt t="8527" x="4121150" y="1422400"/>
          <p14:tracePt t="8544" x="4210050" y="1403350"/>
          <p14:tracePt t="8561" x="4279900" y="1377950"/>
          <p14:tracePt t="8577" x="4343400" y="1358900"/>
          <p14:tracePt t="8595" x="4381500" y="1352550"/>
          <p14:tracePt t="8611" x="4451350" y="1346200"/>
          <p14:tracePt t="8628" x="4641850" y="1333500"/>
          <p14:tracePt t="8644" x="4762500" y="1308100"/>
          <p14:tracePt t="8661" x="4864100" y="1276350"/>
          <p14:tracePt t="8677" x="4914900" y="1257300"/>
          <p14:tracePt t="8694" x="4946650" y="1250950"/>
          <p14:tracePt t="9424" x="4972050" y="1244600"/>
          <p14:tracePt t="9432" x="5003800" y="1244600"/>
          <p14:tracePt t="9441" x="5029200" y="1238250"/>
          <p14:tracePt t="9450" x="5060950" y="1238250"/>
          <p14:tracePt t="9466" x="5105400" y="1231900"/>
          <p14:tracePt t="9484" x="5219700" y="1206500"/>
          <p14:tracePt t="9500" x="5365750" y="1187450"/>
          <p14:tracePt t="9516" x="5670550" y="1187450"/>
          <p14:tracePt t="9527" x="5791200" y="1187450"/>
          <p14:tracePt t="9536" x="5905500" y="1187450"/>
          <p14:tracePt t="9550" x="6146800" y="1187450"/>
          <p14:tracePt t="9566" x="6324600" y="1187450"/>
          <p14:tracePt t="9583" x="6419850" y="1187450"/>
          <p14:tracePt t="9602" x="6470650" y="1187450"/>
          <p14:tracePt t="9616" x="6508750" y="1187450"/>
          <p14:tracePt t="9633" x="6527800" y="1187450"/>
          <p14:tracePt t="9650" x="6534150" y="1181100"/>
          <p14:tracePt t="9667" x="6540500" y="1181100"/>
          <p14:tracePt t="9683" x="6546850" y="1174750"/>
          <p14:tracePt t="9700" x="6553200" y="1168400"/>
          <p14:tracePt t="9726" x="6565900" y="1168400"/>
          <p14:tracePt t="9808" x="6572250" y="1168400"/>
          <p14:tracePt t="9816" x="6584950" y="1168400"/>
          <p14:tracePt t="9825" x="6591300" y="1168400"/>
          <p14:tracePt t="9833" x="6604000" y="1168400"/>
          <p14:tracePt t="9850" x="6629400" y="1168400"/>
          <p14:tracePt t="9867" x="6667500" y="1168400"/>
          <p14:tracePt t="9883" x="6731000" y="1168400"/>
          <p14:tracePt t="9901" x="6838950" y="1168400"/>
          <p14:tracePt t="9917" x="7004050" y="1187450"/>
          <p14:tracePt t="9933" x="7118350" y="1200150"/>
          <p14:tracePt t="9950" x="7258050" y="1206500"/>
          <p14:tracePt t="9967" x="7410450" y="1206500"/>
          <p14:tracePt t="9983" x="7524750" y="1206500"/>
          <p14:tracePt t="10000" x="7600950" y="1206500"/>
          <p14:tracePt t="10016" x="7651750" y="1206500"/>
          <p14:tracePt t="10033" x="7658100" y="1206500"/>
          <p14:tracePt t="10153" x="7670800" y="1206500"/>
          <p14:tracePt t="10160" x="7677150" y="1206500"/>
          <p14:tracePt t="10170" x="7696200" y="1219200"/>
          <p14:tracePt t="10185" x="7747000" y="1238250"/>
          <p14:tracePt t="10201" x="7810500" y="1257300"/>
          <p14:tracePt t="10217" x="7867650" y="1270000"/>
          <p14:tracePt t="10233" x="7924800" y="1289050"/>
          <p14:tracePt t="10250" x="7969250" y="1295400"/>
          <p14:tracePt t="10267" x="7981950" y="1301750"/>
          <p14:tracePt t="10914" x="7988300" y="1301750"/>
          <p14:tracePt t="10961" x="7994650" y="1308100"/>
          <p14:tracePt t="10968" x="7994650" y="1320800"/>
          <p14:tracePt t="10977" x="7988300" y="1346200"/>
          <p14:tracePt t="10989" x="7969250" y="1371600"/>
          <p14:tracePt t="11005" x="7912100" y="1441450"/>
          <p14:tracePt t="11022" x="7816850" y="1530350"/>
          <p14:tracePt t="11038" x="7740650" y="1574800"/>
          <p14:tracePt t="11055" x="7658100" y="1612900"/>
          <p14:tracePt t="11072" x="7569200" y="1644650"/>
          <p14:tracePt t="11088" x="7448550" y="1682750"/>
          <p14:tracePt t="11105" x="7296150" y="1727200"/>
          <p14:tracePt t="11122" x="7118350" y="1784350"/>
          <p14:tracePt t="11138" x="6908800" y="1860550"/>
          <p14:tracePt t="11155" x="6680200" y="1924050"/>
          <p14:tracePt t="11172" x="6508750" y="1968500"/>
          <p14:tracePt t="11189" x="6299200" y="2044700"/>
          <p14:tracePt t="11205" x="6159500" y="2076450"/>
          <p14:tracePt t="11222" x="5988050" y="2095500"/>
          <p14:tracePt t="11238" x="5810250" y="2095500"/>
          <p14:tracePt t="11255" x="5607050" y="2095500"/>
          <p14:tracePt t="11272" x="5397500" y="2095500"/>
          <p14:tracePt t="11289" x="5200650" y="2095500"/>
          <p14:tracePt t="11305" x="5054600" y="2095500"/>
          <p14:tracePt t="11322" x="4946650" y="2095500"/>
          <p14:tracePt t="11338" x="4826000" y="2095500"/>
          <p14:tracePt t="11355" x="4686300" y="2076450"/>
          <p14:tracePt t="11372" x="4546600" y="2044700"/>
          <p14:tracePt t="11389" x="4337050" y="1987550"/>
          <p14:tracePt t="11405" x="4203700" y="1949450"/>
          <p14:tracePt t="11422" x="4044950" y="1924050"/>
          <p14:tracePt t="11439" x="3898900" y="1885950"/>
          <p14:tracePt t="11455" x="3771900" y="1866900"/>
          <p14:tracePt t="11472" x="3676650" y="1866900"/>
          <p14:tracePt t="11489" x="3613150" y="1866900"/>
          <p14:tracePt t="11505" x="3562350" y="1866900"/>
          <p14:tracePt t="11522" x="3505200" y="1866900"/>
          <p14:tracePt t="11530" x="3473450" y="1866900"/>
          <p14:tracePt t="11539" x="3441700" y="1866900"/>
          <p14:tracePt t="11556" x="3390900" y="1866900"/>
          <p14:tracePt t="11572" x="3333750" y="1866900"/>
          <p14:tracePt t="11589" x="3276600" y="1866900"/>
          <p14:tracePt t="11605" x="3251200" y="1866900"/>
          <p14:tracePt t="11622" x="3232150" y="1866900"/>
          <p14:tracePt t="11639" x="3219450" y="1866900"/>
          <p14:tracePt t="11656" x="3200400" y="1866900"/>
          <p14:tracePt t="11672" x="3181350" y="1866900"/>
          <p14:tracePt t="11689" x="3168650" y="1866900"/>
          <p14:tracePt t="11706" x="3149600" y="1873250"/>
          <p14:tracePt t="11722" x="3136900" y="1892300"/>
          <p14:tracePt t="11739" x="3130550" y="1898650"/>
          <p14:tracePt t="11756" x="3111500" y="1917700"/>
          <p14:tracePt t="11773" x="3105150" y="1924050"/>
          <p14:tracePt t="11789" x="3092450" y="1943100"/>
          <p14:tracePt t="11805" x="3073400" y="1968500"/>
          <p14:tracePt t="11822" x="3054350" y="2000250"/>
          <p14:tracePt t="11839" x="3041650" y="2012950"/>
          <p14:tracePt t="11855" x="3035300" y="2019300"/>
          <p14:tracePt t="11898" x="3028950" y="2025650"/>
          <p14:tracePt t="11914" x="3028950" y="2032000"/>
          <p14:tracePt t="11922" x="3022600" y="2044700"/>
          <p14:tracePt t="11939" x="3016250" y="2063750"/>
          <p14:tracePt t="11956" x="3003550" y="2089150"/>
          <p14:tracePt t="11972" x="3003550" y="2101850"/>
          <p14:tracePt t="13209" x="2997200" y="2114550"/>
          <p14:tracePt t="13234" x="2990850" y="2120900"/>
          <p14:tracePt t="13260" x="2978150" y="2133600"/>
          <p14:tracePt t="14690" x="2971800" y="2133600"/>
          <p14:tracePt t="14698" x="2908300" y="2146300"/>
          <p14:tracePt t="14706" x="2863850" y="2152650"/>
          <p14:tracePt t="14721" x="2806700" y="2159000"/>
          <p14:tracePt t="14737" x="2768600" y="2165350"/>
          <p14:tracePt t="14754" x="2724150" y="2178050"/>
          <p14:tracePt t="14771" x="2711450" y="2178050"/>
          <p14:tracePt t="14787" x="2698750" y="2178050"/>
          <p14:tracePt t="14804" x="2692400" y="2178050"/>
          <p14:tracePt t="14898" x="2686050" y="2184400"/>
          <p14:tracePt t="14955" x="2679700" y="2184400"/>
          <p14:tracePt t="14963" x="2660650" y="2184400"/>
          <p14:tracePt t="14971" x="2635250" y="2184400"/>
          <p14:tracePt t="14988" x="2590800" y="2184400"/>
          <p14:tracePt t="15005" x="2546350" y="2184400"/>
          <p14:tracePt t="15021" x="2520950" y="2184400"/>
          <p14:tracePt t="15033" x="2501900" y="2184400"/>
          <p14:tracePt t="15251" x="2520950" y="2184400"/>
          <p14:tracePt t="15257" x="2540000" y="2184400"/>
          <p14:tracePt t="15267" x="2571750" y="2184400"/>
          <p14:tracePt t="15276" x="2616200" y="2184400"/>
          <p14:tracePt t="15292" x="2755900" y="2184400"/>
          <p14:tracePt t="15309" x="2965450" y="2184400"/>
          <p14:tracePt t="15326" x="3244850" y="2184400"/>
          <p14:tracePt t="15344" x="3644900" y="2184400"/>
          <p14:tracePt t="15359" x="3867150" y="2184400"/>
          <p14:tracePt t="15376" x="4044950" y="2184400"/>
          <p14:tracePt t="15393" x="4203700" y="2184400"/>
          <p14:tracePt t="15409" x="4362450" y="2184400"/>
          <p14:tracePt t="15426" x="4489450" y="2184400"/>
          <p14:tracePt t="15442" x="4648200" y="2184400"/>
          <p14:tracePt t="15459" x="4826000" y="2184400"/>
          <p14:tracePt t="15476" x="5022850" y="2190750"/>
          <p14:tracePt t="15492" x="5194300" y="2197100"/>
          <p14:tracePt t="15510" x="5334000" y="2197100"/>
          <p14:tracePt t="15521" x="5416550" y="2197100"/>
          <p14:tracePt t="15527" x="5435600" y="2197100"/>
          <p14:tracePt t="15543" x="5448300" y="2197100"/>
          <p14:tracePt t="16178" x="5454650" y="2197100"/>
          <p14:tracePt t="16187" x="5467350" y="2197100"/>
          <p14:tracePt t="16195" x="5480050" y="2197100"/>
          <p14:tracePt t="16202" x="5505450" y="2197100"/>
          <p14:tracePt t="16219" x="5537200" y="2197100"/>
          <p14:tracePt t="16236" x="5588000" y="2197100"/>
          <p14:tracePt t="16269" x="5594350" y="2197100"/>
          <p14:tracePt t="26600" x="5594350" y="2216150"/>
          <p14:tracePt t="26607" x="5581650" y="2222500"/>
          <p14:tracePt t="26617" x="5543550" y="2235200"/>
          <p14:tracePt t="26628" x="5448300" y="2279650"/>
          <p14:tracePt t="26644" x="5327650" y="2324100"/>
          <p14:tracePt t="26661" x="5207000" y="2343150"/>
          <p14:tracePt t="26678" x="5060950" y="2387600"/>
          <p14:tracePt t="26695" x="4921250" y="2444750"/>
          <p14:tracePt t="26711" x="4794250" y="2495550"/>
          <p14:tracePt t="26728" x="4711700" y="2533650"/>
          <p14:tracePt t="26744" x="4686300" y="2546350"/>
          <p14:tracePt t="26761" x="4679950" y="2546350"/>
          <p14:tracePt t="26952" x="4654550" y="2546350"/>
          <p14:tracePt t="26960" x="4597400" y="2559050"/>
          <p14:tracePt t="26968" x="4533900" y="2565400"/>
          <p14:tracePt t="26984" x="4470400" y="2578100"/>
          <p14:tracePt t="27000" x="4457700" y="2597150"/>
          <p14:tracePt t="27017" x="4438650" y="2667000"/>
          <p14:tracePt t="27033" x="4400550" y="2832100"/>
          <p14:tracePt t="27040" x="4381500" y="2927350"/>
          <p14:tracePt t="27050" x="4375150" y="3022600"/>
          <p14:tracePt t="27068" x="4311650" y="3206750"/>
          <p14:tracePt t="27084" x="4292600" y="3321050"/>
          <p14:tracePt t="27100" x="4292600" y="3327400"/>
          <p14:tracePt t="27144" x="4292600" y="3321050"/>
          <p14:tracePt t="27152" x="4292600" y="3295650"/>
          <p14:tracePt t="27167" x="4311650" y="3225800"/>
          <p14:tracePt t="27184" x="4318000" y="3162300"/>
          <p14:tracePt t="27201" x="4318000" y="3124200"/>
          <p14:tracePt t="27217" x="4324350" y="3111500"/>
          <p14:tracePt t="27234" x="4324350" y="3105150"/>
          <p14:tracePt t="27263" x="4337050" y="3111500"/>
          <p14:tracePt t="27279" x="4337050" y="3124200"/>
          <p14:tracePt t="27584" x="4362450" y="3124200"/>
          <p14:tracePt t="27594" x="4368800" y="3124200"/>
          <p14:tracePt t="27601" x="4381500" y="3124200"/>
          <p14:tracePt t="27632" x="4387850" y="3124200"/>
          <p14:tracePt t="27640" x="4400550" y="3149600"/>
          <p14:tracePt t="27650" x="4425950" y="3206750"/>
          <p14:tracePt t="27657" x="4432300" y="3263900"/>
          <p14:tracePt t="27674" x="4445000" y="3397250"/>
          <p14:tracePt t="27690" x="4445000" y="3517900"/>
          <p14:tracePt t="27707" x="4425950" y="3625850"/>
          <p14:tracePt t="27724" x="4400550" y="3708400"/>
          <p14:tracePt t="27741" x="4381500" y="3746500"/>
          <p14:tracePt t="27757" x="4375150" y="3752850"/>
          <p14:tracePt t="27774" x="4368800" y="3752850"/>
          <p14:tracePt t="27790" x="4362450" y="3752850"/>
          <p14:tracePt t="27807" x="4337050" y="3752850"/>
          <p14:tracePt t="27824" x="4305300" y="3752850"/>
          <p14:tracePt t="27840" x="4260850" y="3752850"/>
          <p14:tracePt t="27857" x="4229100" y="3752850"/>
          <p14:tracePt t="27874" x="4203700" y="3752850"/>
          <p14:tracePt t="27890" x="4191000" y="3752850"/>
          <p14:tracePt t="27907" x="4178300" y="3746500"/>
          <p14:tracePt t="27924" x="4178300" y="3740150"/>
          <p14:tracePt t="27942" x="4152900" y="3733800"/>
          <p14:tracePt t="27957" x="4146550" y="3727450"/>
          <p14:tracePt t="27974" x="4140200" y="3721100"/>
          <p14:tracePt t="28025" x="4159250" y="3708400"/>
          <p14:tracePt t="28033" x="4191000" y="3708400"/>
          <p14:tracePt t="28047" x="4305300" y="3708400"/>
          <p14:tracePt t="28057" x="4368800" y="3708400"/>
          <p14:tracePt t="28074" x="4508500" y="3708400"/>
          <p14:tracePt t="28091" x="4660900" y="3702050"/>
          <p14:tracePt t="28107" x="4819650" y="3676650"/>
          <p14:tracePt t="28126" x="4946650" y="3663950"/>
          <p14:tracePt t="28141" x="5080000" y="3606800"/>
          <p14:tracePt t="28157" x="5099050" y="3600450"/>
          <p14:tracePt t="28256" x="5105400" y="3600450"/>
          <p14:tracePt t="28264" x="5130800" y="3600450"/>
          <p14:tracePt t="28274" x="5156200" y="3600450"/>
          <p14:tracePt t="28291" x="5213350" y="3575050"/>
          <p14:tracePt t="28307" x="5264150" y="3562350"/>
          <p14:tracePt t="28326" x="5314950" y="3543300"/>
          <p14:tracePt t="28343" x="5384800" y="3524250"/>
          <p14:tracePt t="28358" x="5391150" y="3517900"/>
          <p14:tracePt t="28426" x="5391150" y="3511550"/>
          <p14:tracePt t="28457" x="5378450" y="3498850"/>
          <p14:tracePt t="28465" x="5353050" y="3498850"/>
          <p14:tracePt t="28474" x="5334000" y="3498850"/>
          <p14:tracePt t="28491" x="5295900" y="3492500"/>
          <p14:tracePt t="28507" x="5270500" y="3486150"/>
          <p14:tracePt t="28527" x="5232400" y="3479800"/>
          <p14:tracePt t="28545" x="5219700" y="3479800"/>
          <p14:tracePt t="28755" x="5213350" y="3473450"/>
          <p14:tracePt t="28761" x="5207000" y="3467100"/>
          <p14:tracePt t="28777" x="5200650" y="3460750"/>
          <p14:tracePt t="28793" x="5200650" y="3454400"/>
          <p14:tracePt t="28802" x="5194300" y="3448050"/>
          <p14:tracePt t="28814" x="5187950" y="3441700"/>
          <p14:tracePt t="28829" x="5168900" y="3429000"/>
          <p14:tracePt t="28846" x="5156200" y="3409950"/>
          <p14:tracePt t="28864" x="5143500" y="3409950"/>
          <p14:tracePt t="29089" x="5137150" y="3409950"/>
          <p14:tracePt t="29105" x="5124450" y="3409950"/>
          <p14:tracePt t="29129" x="5118100" y="3409950"/>
          <p14:tracePt t="29145" x="5111750" y="3409950"/>
          <p14:tracePt t="29154" x="5099050" y="3409950"/>
          <p14:tracePt t="29164" x="5086350" y="3409950"/>
          <p14:tracePt t="29181" x="5060950" y="3409950"/>
          <p14:tracePt t="29198" x="5035550" y="3403600"/>
          <p14:tracePt t="29214" x="5022850" y="3403600"/>
          <p14:tracePt t="29505" x="5016500" y="3403600"/>
          <p14:tracePt t="29592" x="4997450" y="3403600"/>
          <p14:tracePt t="29601" x="4984750" y="3403600"/>
          <p14:tracePt t="29608" x="4965700" y="3390900"/>
          <p14:tracePt t="29617" x="4959350" y="3390900"/>
          <p14:tracePt t="29630" x="4933950" y="3384550"/>
          <p14:tracePt t="29817" x="4927600" y="3384550"/>
          <p14:tracePt t="29841" x="4921250" y="3384550"/>
          <p14:tracePt t="30642" x="4914900" y="3378200"/>
          <p14:tracePt t="30658" x="4940300" y="3371850"/>
          <p14:tracePt t="30667" x="4984750" y="3371850"/>
          <p14:tracePt t="30673" x="5022850" y="3359150"/>
          <p14:tracePt t="30689" x="5073650" y="3359150"/>
          <p14:tracePt t="30706" x="5111750" y="3359150"/>
          <p14:tracePt t="30723" x="5137150" y="3359150"/>
          <p14:tracePt t="30739" x="5149850" y="3359150"/>
          <p14:tracePt t="30978" x="5156200" y="3359150"/>
          <p14:tracePt t="31002" x="5162550" y="3359150"/>
          <p14:tracePt t="31010" x="5168900" y="3359150"/>
          <p14:tracePt t="31020" x="5181600" y="3359150"/>
          <p14:tracePt t="31037" x="5207000" y="3359150"/>
          <p14:tracePt t="31053" x="5226050" y="3359150"/>
          <p14:tracePt t="31059" x="5238750" y="3359150"/>
          <p14:tracePt t="31069" x="5257800" y="3359150"/>
          <p14:tracePt t="31086" x="5270500" y="3365500"/>
          <p14:tracePt t="31103" x="5276850" y="3365500"/>
          <p14:tracePt t="31410" x="5289550" y="3365500"/>
          <p14:tracePt t="31419" x="5302250" y="3365500"/>
          <p14:tracePt t="31427" x="5321300" y="3365500"/>
          <p14:tracePt t="31435" x="5346700" y="3365500"/>
          <p14:tracePt t="31452" x="5391150" y="3365500"/>
          <p14:tracePt t="31469" x="5448300" y="3365500"/>
          <p14:tracePt t="31487" x="5505450" y="3365500"/>
          <p14:tracePt t="31504" x="5543550" y="3365500"/>
          <p14:tracePt t="32930" x="5562600" y="3365500"/>
          <p14:tracePt t="32940" x="5575300" y="3365500"/>
          <p14:tracePt t="32948" x="5594350" y="3365500"/>
          <p14:tracePt t="32956" x="5619750" y="3378200"/>
          <p14:tracePt t="32973" x="5676900" y="3384550"/>
          <p14:tracePt t="32990" x="5791200" y="3397250"/>
          <p14:tracePt t="33009" x="5899150" y="3403600"/>
          <p14:tracePt t="33023" x="5943600" y="3403600"/>
          <p14:tracePt t="33040" x="6026150" y="3422650"/>
          <p14:tracePt t="33057" x="6032500" y="3422650"/>
          <p14:tracePt t="33113" x="6045200" y="3422650"/>
          <p14:tracePt t="33121" x="6051550" y="3422650"/>
          <p14:tracePt t="33146" x="6057900" y="3422650"/>
          <p14:tracePt t="33153" x="6064250" y="3422650"/>
          <p14:tracePt t="33162" x="6070600" y="3422650"/>
          <p14:tracePt t="33179" x="6076950" y="3422650"/>
          <p14:tracePt t="33195" x="6083300" y="3422650"/>
          <p14:tracePt t="33210" x="6089650" y="3422650"/>
          <p14:tracePt t="33227" x="6096000" y="3422650"/>
          <p14:tracePt t="33240" x="6115050" y="3422650"/>
          <p14:tracePt t="33256" x="6127750" y="3422650"/>
          <p14:tracePt t="33273" x="6146800" y="3422650"/>
          <p14:tracePt t="33290" x="6165850" y="3422650"/>
          <p14:tracePt t="33350" x="6172200" y="3422650"/>
          <p14:tracePt t="33523" x="6178550" y="3422650"/>
          <p14:tracePt t="33531" x="6191250" y="3422650"/>
          <p14:tracePt t="33541" x="6197600" y="3422650"/>
          <p14:tracePt t="33548" x="6203950" y="3422650"/>
          <p14:tracePt t="33565" x="6216650" y="3422650"/>
          <p14:tracePt t="33578" x="6248400" y="3422650"/>
          <p14:tracePt t="33585" x="6267450" y="3422650"/>
          <p14:tracePt t="33598" x="6286500" y="3422650"/>
          <p14:tracePt t="33615" x="6318250" y="3422650"/>
          <p14:tracePt t="33631" x="6350000" y="3422650"/>
          <p14:tracePt t="34068" x="6350000" y="3416300"/>
          <p14:tracePt t="34076" x="6337300" y="3409950"/>
          <p14:tracePt t="34085" x="6324600" y="3397250"/>
          <p14:tracePt t="34092" x="6311900" y="3390900"/>
          <p14:tracePt t="34109" x="6273800" y="3378200"/>
          <p14:tracePt t="34126" x="6248400" y="3371850"/>
          <p14:tracePt t="34144" x="6242050" y="3371850"/>
          <p14:tracePt t="34159" x="6235700" y="3365500"/>
          <p14:tracePt t="34476" x="6248400" y="3365500"/>
          <p14:tracePt t="34484" x="6261100" y="3365500"/>
          <p14:tracePt t="34494" x="6267450" y="3365500"/>
          <p14:tracePt t="34509" x="6273800" y="3365500"/>
          <p14:tracePt t="35268" x="6261100" y="3365500"/>
          <p14:tracePt t="35275" x="6229350" y="3359150"/>
          <p14:tracePt t="35285" x="6191250" y="3352800"/>
          <p14:tracePt t="35293" x="6127750" y="3327400"/>
          <p14:tracePt t="35309" x="6013450" y="3295650"/>
          <p14:tracePt t="35326" x="5873750" y="3251200"/>
          <p14:tracePt t="35343" x="5721350" y="3206750"/>
          <p14:tracePt t="35360" x="5594350" y="3175000"/>
          <p14:tracePt t="35376" x="5568950" y="3168650"/>
          <p14:tracePt t="35393" x="5530850" y="3155950"/>
          <p14:tracePt t="35410" x="5492750" y="3136900"/>
          <p14:tracePt t="35426" x="5461000" y="3130550"/>
          <p14:tracePt t="35443" x="5448300" y="3117850"/>
          <p14:tracePt t="35460" x="5429250" y="3111500"/>
          <p14:tracePt t="35476" x="5403850" y="3105150"/>
          <p14:tracePt t="35493" x="5384800" y="3105150"/>
          <p14:tracePt t="35510" x="5372100" y="3098800"/>
          <p14:tracePt t="35526" x="5353050" y="3098800"/>
          <p14:tracePt t="35543" x="5327650" y="3092450"/>
          <p14:tracePt t="35562" x="5226050" y="3073400"/>
          <p14:tracePt t="35570" x="5175250" y="3054350"/>
          <p14:tracePt t="35576" x="5130800" y="3048000"/>
          <p14:tracePt t="35593" x="5035550" y="3035300"/>
          <p14:tracePt t="35609" x="4965700" y="3028950"/>
          <p14:tracePt t="35626" x="4927600" y="3016250"/>
          <p14:tracePt t="35643" x="4895850" y="3009900"/>
          <p14:tracePt t="35659" x="4870450" y="3003550"/>
          <p14:tracePt t="35870" x="4864100" y="3003550"/>
          <p14:tracePt t="35908" x="4851400" y="3016250"/>
          <p14:tracePt t="35934" x="4851400" y="3035300"/>
          <p14:tracePt t="35940" x="4864100" y="3054350"/>
          <p14:tracePt t="35950" x="4883150" y="3067050"/>
          <p14:tracePt t="35962" x="4908550" y="3079750"/>
          <p14:tracePt t="35979" x="4959350" y="3092450"/>
          <p14:tracePt t="35995" x="5035550" y="3098800"/>
          <p14:tracePt t="36012" x="5200650" y="3098800"/>
          <p14:tracePt t="36029" x="5435600" y="3098800"/>
          <p14:tracePt t="36045" x="5670550" y="3098800"/>
          <p14:tracePt t="36062" x="5949950" y="3098800"/>
          <p14:tracePt t="36074" x="6083300" y="3098800"/>
          <p14:tracePt t="36082" x="6305550" y="3098800"/>
          <p14:tracePt t="36097" x="6400800" y="3098800"/>
          <p14:tracePt t="36114" x="6534150" y="3105150"/>
          <p14:tracePt t="36129" x="6648450" y="3130550"/>
          <p14:tracePt t="36145" x="6718300" y="3155950"/>
          <p14:tracePt t="36162" x="6731000" y="3168650"/>
          <p14:tracePt t="36179" x="6731000" y="3175000"/>
          <p14:tracePt t="36196" x="6731000" y="3181350"/>
          <p14:tracePt t="36212" x="6731000" y="3187700"/>
          <p14:tracePt t="36229" x="6731000" y="3206750"/>
          <p14:tracePt t="36262" x="6731000" y="3219450"/>
          <p14:tracePt t="36389" x="6731000" y="3225800"/>
          <p14:tracePt t="36397" x="6731000" y="3232150"/>
          <p14:tracePt t="36405" x="6724650" y="3244850"/>
          <p14:tracePt t="36414" x="6705600" y="3251200"/>
          <p14:tracePt t="36429" x="6654800" y="3263900"/>
          <p14:tracePt t="36446" x="6604000" y="3270250"/>
          <p14:tracePt t="36462" x="6534150" y="3295650"/>
          <p14:tracePt t="36479" x="6445250" y="3302000"/>
          <p14:tracePt t="36497" x="6407150" y="3308350"/>
          <p14:tracePt t="36513" x="6356350" y="3314700"/>
          <p14:tracePt t="36529" x="6343650" y="3314700"/>
          <p14:tracePt t="36546" x="6305550" y="3314700"/>
          <p14:tracePt t="36885" x="6292850" y="3314700"/>
          <p14:tracePt t="36892" x="6273800" y="3314700"/>
          <p14:tracePt t="36902" x="6242050" y="3314700"/>
          <p14:tracePt t="36910" x="6191250" y="3314700"/>
          <p14:tracePt t="36926" x="6019800" y="3314700"/>
          <p14:tracePt t="36943" x="5765800" y="3314700"/>
          <p14:tracePt t="36961" x="5461000" y="3314700"/>
          <p14:tracePt t="36977" x="5099050" y="3314700"/>
          <p14:tracePt t="36993" x="4908550" y="3314700"/>
          <p14:tracePt t="37010" x="4762500" y="3314700"/>
          <p14:tracePt t="37026" x="4679950" y="3314700"/>
          <p14:tracePt t="37043" x="4654550" y="3295650"/>
          <p14:tracePt t="37060" x="4635500" y="3295650"/>
          <p14:tracePt t="37068" x="4622800" y="3289300"/>
          <p14:tracePt t="37076" x="4610100" y="3289300"/>
          <p14:tracePt t="37093" x="4597400" y="3289300"/>
          <p14:tracePt t="37110" x="4591050" y="3289300"/>
          <p14:tracePt t="37143" x="4584700" y="3289300"/>
          <p14:tracePt t="37160" x="4572000" y="3289300"/>
          <p14:tracePt t="37177" x="4502150" y="3333750"/>
          <p14:tracePt t="37193" x="4279900" y="3435350"/>
          <p14:tracePt t="37210" x="4121150" y="3486150"/>
          <p14:tracePt t="37226" x="3994150" y="3530600"/>
          <p14:tracePt t="37243" x="3930650" y="3549650"/>
          <p14:tracePt t="37429" x="3911600" y="3549650"/>
          <p14:tracePt t="37437" x="3898900" y="3549650"/>
          <p14:tracePt t="37446" x="3886200" y="3543300"/>
          <p14:tracePt t="37454" x="3854450" y="3536950"/>
          <p14:tracePt t="37466" x="3790950" y="3517900"/>
          <p14:tracePt t="37482" x="3740150" y="3505200"/>
          <p14:tracePt t="37499" x="3727450" y="3505200"/>
          <p14:tracePt t="37516" x="3721100" y="3505200"/>
          <p14:tracePt t="37797" x="3727450" y="3505200"/>
          <p14:tracePt t="37806" x="3759200" y="3505200"/>
          <p14:tracePt t="37814" x="3790950" y="3505200"/>
          <p14:tracePt t="37822" x="3854450" y="3505200"/>
          <p14:tracePt t="37839" x="3968750" y="3505200"/>
          <p14:tracePt t="37856" x="4108450" y="3505200"/>
          <p14:tracePt t="37873" x="4273550" y="3505200"/>
          <p14:tracePt t="37890" x="4559300" y="3505200"/>
          <p14:tracePt t="37905" x="4781550" y="3505200"/>
          <p14:tracePt t="37922" x="5016500" y="3505200"/>
          <p14:tracePt t="37939" x="5207000" y="3505200"/>
          <p14:tracePt t="37955" x="5397500" y="3505200"/>
          <p14:tracePt t="37972" x="5562600" y="3505200"/>
          <p14:tracePt t="37989" x="5740400" y="3505200"/>
          <p14:tracePt t="38006" x="5924550" y="3505200"/>
          <p14:tracePt t="38022" x="6089650" y="3505200"/>
          <p14:tracePt t="38039" x="6267450" y="3505200"/>
          <p14:tracePt t="38055" x="6407150" y="3505200"/>
          <p14:tracePt t="38062" x="6457950" y="3505200"/>
          <p14:tracePt t="38073" x="6521450" y="3505200"/>
          <p14:tracePt t="38089" x="6654800" y="3505200"/>
          <p14:tracePt t="38105" x="6718300" y="3505200"/>
          <p14:tracePt t="38122" x="6769100" y="3505200"/>
          <p14:tracePt t="38139" x="6794500" y="3505200"/>
          <p14:tracePt t="38156" x="6800850" y="3505200"/>
          <p14:tracePt t="38237" x="6813550" y="3505200"/>
          <p14:tracePt t="38244" x="6826250" y="3505200"/>
          <p14:tracePt t="38256" x="6851650" y="3492500"/>
          <p14:tracePt t="38273" x="6877050" y="3492500"/>
          <p14:tracePt t="38290" x="6940550" y="3479800"/>
          <p14:tracePt t="38306" x="6953250" y="3479800"/>
          <p14:tracePt t="38773" x="6921500" y="3479800"/>
          <p14:tracePt t="38782" x="6832600" y="3498850"/>
          <p14:tracePt t="38790" x="6724650" y="3517900"/>
          <p14:tracePt t="38798" x="6597650" y="3556000"/>
          <p14:tracePt t="38815" x="6254750" y="3721100"/>
          <p14:tracePt t="38832" x="5803900" y="3905250"/>
          <p14:tracePt t="38848" x="5403850" y="4057650"/>
          <p14:tracePt t="38867" x="4997450" y="4171950"/>
          <p14:tracePt t="38881" x="4654550" y="4248150"/>
          <p14:tracePt t="38898" x="4381500" y="4330700"/>
          <p14:tracePt t="38915" x="4292600" y="4349750"/>
          <p14:tracePt t="38931" x="4279900" y="4349750"/>
          <p14:tracePt t="38972" x="4273550" y="4349750"/>
          <p14:tracePt t="39007" x="4254500" y="4349750"/>
          <p14:tracePt t="39023" x="4229100" y="4349750"/>
          <p14:tracePt t="39030" x="4222750" y="4349750"/>
          <p14:tracePt t="39039" x="4197350" y="4349750"/>
          <p14:tracePt t="39049" x="4178300" y="4343400"/>
          <p14:tracePt t="39068" x="4121150" y="4324350"/>
          <p14:tracePt t="39082" x="4083050" y="4311650"/>
          <p14:tracePt t="39098" x="4038600" y="4292600"/>
          <p14:tracePt t="39116" x="3994150" y="4286250"/>
          <p14:tracePt t="39132" x="3962400" y="4279900"/>
          <p14:tracePt t="39149" x="3962400" y="4273550"/>
          <p14:tracePt t="39205" x="3962400" y="4267200"/>
          <p14:tracePt t="39212" x="3962400" y="4260850"/>
          <p14:tracePt t="39222" x="3975100" y="4229100"/>
          <p14:tracePt t="39232" x="4006850" y="4210050"/>
          <p14:tracePt t="39249" x="4083050" y="4140200"/>
          <p14:tracePt t="39265" x="4171950" y="4044950"/>
          <p14:tracePt t="39282" x="4235450" y="3937000"/>
          <p14:tracePt t="39298" x="4248150" y="3860800"/>
          <p14:tracePt t="39315" x="4248150" y="3841750"/>
          <p14:tracePt t="39332" x="4248150" y="3835400"/>
          <p14:tracePt t="39348" x="4241800" y="3835400"/>
          <p14:tracePt t="39365" x="4191000" y="3848100"/>
          <p14:tracePt t="39382" x="4152900" y="3867150"/>
          <p14:tracePt t="39399" x="4108450" y="3892550"/>
          <p14:tracePt t="39415" x="4089400" y="3905250"/>
          <p14:tracePt t="39432" x="4083050" y="3911600"/>
          <p14:tracePt t="39449" x="4076700" y="3917950"/>
          <p14:tracePt t="39598" x="4070350" y="3924300"/>
          <p14:tracePt t="39614" x="4064000" y="3924300"/>
          <p14:tracePt t="39623" x="4057650" y="3930650"/>
          <p14:tracePt t="39640" x="4051300" y="3930650"/>
          <p14:tracePt t="40110" x="4044950" y="3930650"/>
          <p14:tracePt t="40127" x="4038600" y="3930650"/>
          <p14:tracePt t="40262" x="4064000" y="3937000"/>
          <p14:tracePt t="40270" x="4133850" y="3956050"/>
          <p14:tracePt t="40279" x="4203700" y="3962400"/>
          <p14:tracePt t="40287" x="4298950" y="3968750"/>
          <p14:tracePt t="40302" x="4508500" y="3968750"/>
          <p14:tracePt t="40318" x="4711700" y="3968750"/>
          <p14:tracePt t="40335" x="4838700" y="3968750"/>
          <p14:tracePt t="40352" x="4895850" y="3968750"/>
          <p14:tracePt t="40369" x="4902200" y="3968750"/>
          <p14:tracePt t="40438" x="4895850" y="3968750"/>
          <p14:tracePt t="40446" x="4889500" y="3975100"/>
          <p14:tracePt t="40711" x="4876800" y="3975100"/>
          <p14:tracePt t="40718" x="4838700" y="3975100"/>
          <p14:tracePt t="40727" x="4775200" y="3975100"/>
          <p14:tracePt t="40736" x="4699000" y="3975100"/>
          <p14:tracePt t="40752" x="4527550" y="3956050"/>
          <p14:tracePt t="40769" x="4349750" y="3937000"/>
          <p14:tracePt t="40786" x="4229100" y="3930650"/>
          <p14:tracePt t="40802" x="4184650" y="3930650"/>
          <p14:tracePt t="40845" x="4178300" y="3924300"/>
          <p14:tracePt t="41159" x="4197350" y="3924300"/>
          <p14:tracePt t="41167" x="4235450" y="3924300"/>
          <p14:tracePt t="41176" x="4286250" y="3924300"/>
          <p14:tracePt t="41184" x="4330700" y="3924300"/>
          <p14:tracePt t="41201" x="4457700" y="3924300"/>
          <p14:tracePt t="41218" x="4552950" y="3924300"/>
          <p14:tracePt t="41234" x="4610100" y="3924300"/>
          <p14:tracePt t="41251" x="4629150" y="3924300"/>
          <p14:tracePt t="41471" x="4635500" y="3917950"/>
          <p14:tracePt t="41489" x="4641850" y="3917950"/>
          <p14:tracePt t="41503" x="4654550" y="3917950"/>
          <p14:tracePt t="41511" x="4667250" y="3917950"/>
          <p14:tracePt t="41521" x="4673600" y="3917950"/>
          <p14:tracePt t="41529" x="4705350" y="3917950"/>
          <p14:tracePt t="41546" x="4762500" y="3917950"/>
          <p14:tracePt t="41563" x="4870450" y="3917950"/>
          <p14:tracePt t="41573" x="4965700" y="3917950"/>
          <p14:tracePt t="41580" x="4991100" y="3917950"/>
          <p14:tracePt t="41595" x="5010150" y="3917950"/>
          <p14:tracePt t="42416" x="5022850" y="3911600"/>
          <p14:tracePt t="42424" x="5035550" y="3911600"/>
          <p14:tracePt t="42433" x="5060950" y="3911600"/>
          <p14:tracePt t="42441" x="5067300" y="3911600"/>
          <p14:tracePt t="42458" x="5092700" y="3911600"/>
          <p14:tracePt t="42476" x="5111750" y="3911600"/>
          <p14:tracePt t="42492" x="5137150" y="3911600"/>
          <p14:tracePt t="42508" x="5143500" y="3911600"/>
          <p14:tracePt t="42524" x="5162550" y="3911600"/>
          <p14:tracePt t="43127" x="5175250" y="3917950"/>
          <p14:tracePt t="43136" x="5194300" y="3924300"/>
          <p14:tracePt t="43145" x="5200650" y="3930650"/>
          <p14:tracePt t="43152" x="5219700" y="3937000"/>
          <p14:tracePt t="43169" x="5245100" y="3949700"/>
          <p14:tracePt t="43185" x="5251450" y="3956050"/>
          <p14:tracePt t="43202" x="5270500" y="3956050"/>
          <p14:tracePt t="43220" x="5295900" y="3968750"/>
          <p14:tracePt t="43237" x="5302250" y="3968750"/>
          <p14:tracePt t="43407" x="5308600" y="3968750"/>
          <p14:tracePt t="43417" x="5314950" y="3968750"/>
          <p14:tracePt t="43425" x="5321300" y="3968750"/>
          <p14:tracePt t="43437" x="5346700" y="3968750"/>
          <p14:tracePt t="43452" x="5384800" y="3968750"/>
          <p14:tracePt t="43469" x="5435600" y="3968750"/>
          <p14:tracePt t="43486" x="5473700" y="3968750"/>
          <p14:tracePt t="43502" x="5492750" y="3968750"/>
          <p14:tracePt t="44208" x="5499100" y="3968750"/>
          <p14:tracePt t="44216" x="5524500" y="3968750"/>
          <p14:tracePt t="44225" x="5543550" y="3968750"/>
          <p14:tracePt t="44233" x="5549900" y="3968750"/>
          <p14:tracePt t="44250" x="5581650" y="3981450"/>
          <p14:tracePt t="44266" x="5619750" y="4000500"/>
          <p14:tracePt t="44283" x="5708650" y="4019550"/>
          <p14:tracePt t="44300" x="5842000" y="4044950"/>
          <p14:tracePt t="44316" x="5911850" y="4051300"/>
          <p14:tracePt t="44333" x="5899150" y="4038600"/>
          <p14:tracePt t="44349" x="5842000" y="4000500"/>
          <p14:tracePt t="44601" x="5829300" y="3987800"/>
          <p14:tracePt t="44609" x="5810250" y="3968750"/>
          <p14:tracePt t="44619" x="5784850" y="3949700"/>
          <p14:tracePt t="44636" x="5695950" y="3930650"/>
          <p14:tracePt t="44653" x="5600700" y="3911600"/>
          <p14:tracePt t="44669" x="5594350" y="3911600"/>
          <p14:tracePt t="44712" x="5588000" y="3911600"/>
          <p14:tracePt t="44745" x="5588000" y="3905250"/>
          <p14:tracePt t="44752" x="5588000" y="3898900"/>
          <p14:tracePt t="44792" x="5588000" y="3892550"/>
          <p14:tracePt t="44816" x="5594350" y="3886200"/>
          <p14:tracePt t="44832" x="5607050" y="3879850"/>
          <p14:tracePt t="44873" x="5613400" y="3879850"/>
          <p14:tracePt t="44881" x="5619750" y="3879850"/>
          <p14:tracePt t="44889" x="5626100" y="3879850"/>
          <p14:tracePt t="44902" x="5670550" y="3867150"/>
          <p14:tracePt t="44919" x="5746750" y="3867150"/>
          <p14:tracePt t="44935" x="5848350" y="3867150"/>
          <p14:tracePt t="44952" x="5956300" y="3867150"/>
          <p14:tracePt t="44969" x="6051550" y="3867150"/>
          <p14:tracePt t="44985" x="6121400" y="3854450"/>
          <p14:tracePt t="45002" x="6146800" y="3854450"/>
          <p14:tracePt t="45472" x="6153150" y="3854450"/>
          <p14:tracePt t="45480" x="6172200" y="3854450"/>
          <p14:tracePt t="45490" x="6184900" y="3854450"/>
          <p14:tracePt t="45497" x="6210300" y="3854450"/>
          <p14:tracePt t="45514" x="6318250" y="3867150"/>
          <p14:tracePt t="45531" x="6445250" y="3886200"/>
          <p14:tracePt t="45547" x="6565900" y="3905250"/>
          <p14:tracePt t="45565" x="6629400" y="3905250"/>
          <p14:tracePt t="45575" x="6661150" y="3911600"/>
          <p14:tracePt t="45582" x="6667500" y="3911600"/>
          <p14:tracePt t="45665" x="6673850" y="3911600"/>
          <p14:tracePt t="45673" x="6680200" y="3911600"/>
          <p14:tracePt t="45681" x="6692900" y="3917950"/>
          <p14:tracePt t="45698" x="6737350" y="3924300"/>
          <p14:tracePt t="45714" x="6788150" y="3930650"/>
          <p14:tracePt t="45731" x="6832600" y="3930650"/>
          <p14:tracePt t="45747" x="6877050" y="3930650"/>
          <p14:tracePt t="45816" x="6883400" y="3937000"/>
          <p14:tracePt t="45849" x="6883400" y="3943350"/>
          <p14:tracePt t="45865" x="6883400" y="3949700"/>
          <p14:tracePt t="45896" x="6889750" y="3956050"/>
          <p14:tracePt t="45905" x="6896100" y="3962400"/>
          <p14:tracePt t="46081" x="6889750" y="3962400"/>
          <p14:tracePt t="46089" x="6883400" y="3962400"/>
          <p14:tracePt t="46114" x="6864350" y="3962400"/>
          <p14:tracePt t="46513" x="6851650" y="3962400"/>
          <p14:tracePt t="46521" x="6832600" y="3962400"/>
          <p14:tracePt t="46537" x="6813550" y="3962400"/>
          <p14:tracePt t="46554" x="6807200" y="3962400"/>
          <p14:tracePt t="46810" x="6813550" y="3962400"/>
          <p14:tracePt t="46817" x="6845300" y="3962400"/>
          <p14:tracePt t="46826" x="6877050" y="3962400"/>
          <p14:tracePt t="46835" x="6940550" y="3962400"/>
          <p14:tracePt t="46852" x="7029450" y="3962400"/>
          <p14:tracePt t="46869" x="7118350" y="3962400"/>
          <p14:tracePt t="46886" x="7213600" y="3968750"/>
          <p14:tracePt t="46902" x="7226300" y="3968750"/>
          <p14:tracePt t="46919" x="7251700" y="3981450"/>
          <p14:tracePt t="47547" x="7283450" y="3981450"/>
          <p14:tracePt t="47554" x="7327900" y="3981450"/>
          <p14:tracePt t="47563" x="7391400" y="3981450"/>
          <p14:tracePt t="47572" x="7480300" y="3981450"/>
          <p14:tracePt t="47588" x="7658100" y="3981450"/>
          <p14:tracePt t="47606" x="7816850" y="3981450"/>
          <p14:tracePt t="47622" x="7899400" y="3981450"/>
          <p14:tracePt t="47638" x="7924800" y="3981450"/>
          <p14:tracePt t="47682" x="7918450" y="3981450"/>
          <p14:tracePt t="47689" x="7905750" y="3981450"/>
          <p14:tracePt t="47705" x="7899400" y="3981450"/>
          <p14:tracePt t="47721" x="7893050" y="3981450"/>
          <p14:tracePt t="48146" x="7880350" y="3981450"/>
          <p14:tracePt t="48154" x="7861300" y="3975100"/>
          <p14:tracePt t="48163" x="7848600" y="3975100"/>
          <p14:tracePt t="48171" x="7842250" y="3975100"/>
          <p14:tracePt t="48187" x="7823200" y="3975100"/>
          <p14:tracePt t="48204" x="7810500" y="3975100"/>
          <p14:tracePt t="48651" x="7791450" y="3962400"/>
          <p14:tracePt t="48658" x="7778750" y="3962400"/>
          <p14:tracePt t="48668" x="7759700" y="3962400"/>
          <p14:tracePt t="48679" x="7702550" y="3956050"/>
          <p14:tracePt t="48695" x="7651750" y="3949700"/>
          <p14:tracePt t="48712" x="7620000" y="3949700"/>
          <p14:tracePt t="48728" x="7607300" y="3949700"/>
          <p14:tracePt t="48745" x="7600950" y="3949700"/>
          <p14:tracePt t="49171" x="7594600" y="3943350"/>
          <p14:tracePt t="49250" x="7594600" y="3937000"/>
          <p14:tracePt t="49620" x="7607300" y="3930650"/>
          <p14:tracePt t="49635" x="7613650" y="3930650"/>
          <p14:tracePt t="49644" x="7620000" y="3924300"/>
          <p14:tracePt t="50057" x="7632700" y="3917950"/>
          <p14:tracePt t="50063" x="7645400" y="3917950"/>
          <p14:tracePt t="50072" x="7658100" y="3905250"/>
          <p14:tracePt t="50081" x="7677150" y="3898900"/>
          <p14:tracePt t="50098" x="7696200" y="3898900"/>
          <p14:tracePt t="51244" x="7715250" y="3898900"/>
          <p14:tracePt t="51252" x="7759700" y="3898900"/>
          <p14:tracePt t="51260" x="7835900" y="3892550"/>
          <p14:tracePt t="51270" x="7893050" y="3892550"/>
          <p14:tracePt t="51288" x="8020050" y="3886200"/>
          <p14:tracePt t="51304" x="8191500" y="3860800"/>
          <p14:tracePt t="51320" x="8312150" y="3860800"/>
          <p14:tracePt t="51337" x="8413750" y="3860800"/>
          <p14:tracePt t="51353" x="8464550" y="3860800"/>
          <p14:tracePt t="51370" x="8489950" y="3860800"/>
          <p14:tracePt t="51426" x="8509000" y="3854450"/>
          <p14:tracePt t="51443" x="8515350" y="3854450"/>
          <p14:tracePt t="51450" x="8528050" y="3854450"/>
          <p14:tracePt t="51460" x="8540750" y="3854450"/>
          <p14:tracePt t="51475" x="8559800" y="3854450"/>
          <p14:tracePt t="51487" x="8566150" y="3854450"/>
          <p14:tracePt t="51503" x="8597900" y="3854450"/>
          <p14:tracePt t="51520" x="8623300" y="3854450"/>
          <p14:tracePt t="51537" x="8667750" y="3854450"/>
          <p14:tracePt t="51553" x="8769350" y="3854450"/>
          <p14:tracePt t="51570" x="8940800" y="3854450"/>
          <p14:tracePt t="51578" x="9023350" y="3854450"/>
          <p14:tracePt t="51586" x="9074150" y="3854450"/>
          <p14:tracePt t="51603" x="9182100" y="3854450"/>
          <p14:tracePt t="51620" x="9220200" y="3854450"/>
          <p14:tracePt t="51637" x="9226550" y="3854450"/>
          <p14:tracePt t="52500" x="9239250" y="3854450"/>
          <p14:tracePt t="52508" x="9271000" y="3854450"/>
          <p14:tracePt t="52517" x="9315450" y="3854450"/>
          <p14:tracePt t="52524" x="9359900" y="3854450"/>
          <p14:tracePt t="52541" x="9404350" y="3854450"/>
          <p14:tracePt t="52558" x="9423400" y="3854450"/>
          <p14:tracePt t="52567" x="9429750" y="3854450"/>
          <p14:tracePt t="53957" x="9378950" y="3854450"/>
          <p14:tracePt t="53965" x="9315450" y="3854450"/>
          <p14:tracePt t="53973" x="9239250" y="3854450"/>
          <p14:tracePt t="53982" x="9156700" y="3854450"/>
          <p14:tracePt t="53999" x="8985250" y="3854450"/>
          <p14:tracePt t="54015" x="8839200" y="3854450"/>
          <p14:tracePt t="54034" x="8769350" y="3854450"/>
          <p14:tracePt t="54049" x="8756650" y="3854450"/>
          <p14:tracePt t="54957" x="8724900" y="3854450"/>
          <p14:tracePt t="54965" x="8705850" y="3854450"/>
          <p14:tracePt t="54974" x="8674100" y="3854450"/>
          <p14:tracePt t="54982" x="8623300" y="3879850"/>
          <p14:tracePt t="54998" x="8528050" y="3892550"/>
          <p14:tracePt t="55015" x="8407400" y="3911600"/>
          <p14:tracePt t="55032" x="8223250" y="3924300"/>
          <p14:tracePt t="55049" x="8001000" y="3962400"/>
          <p14:tracePt t="55066" x="7797800" y="3994150"/>
          <p14:tracePt t="55082" x="7772400" y="4000500"/>
          <p14:tracePt t="55180" x="7759700" y="4000500"/>
          <p14:tracePt t="55187" x="7747000" y="4000500"/>
          <p14:tracePt t="55205" x="7727950" y="4000500"/>
          <p14:tracePt t="55215" x="7721600" y="4006850"/>
          <p14:tracePt t="55234" x="7683500" y="4006850"/>
          <p14:tracePt t="55250" x="7645400" y="4006850"/>
          <p14:tracePt t="55266" x="7550150" y="4006850"/>
          <p14:tracePt t="55282" x="7473950" y="4006850"/>
          <p14:tracePt t="55298" x="7429500" y="4006850"/>
          <p14:tracePt t="55315" x="7391400" y="4006850"/>
          <p14:tracePt t="55332" x="7366000" y="4000500"/>
          <p14:tracePt t="55348" x="7346950" y="4000500"/>
          <p14:tracePt t="55365" x="7334250" y="4000500"/>
          <p14:tracePt t="55398" x="7327900" y="4000500"/>
          <p14:tracePt t="55415" x="7321550" y="4000500"/>
          <p14:tracePt t="55935" x="7302500" y="4000500"/>
          <p14:tracePt t="55942" x="7270750" y="4006850"/>
          <p14:tracePt t="55952" x="7200900" y="4032250"/>
          <p14:tracePt t="55960" x="7150100" y="4051300"/>
          <p14:tracePt t="55976" x="6985000" y="4083050"/>
          <p14:tracePt t="55993" x="6826250" y="4089400"/>
          <p14:tracePt t="56011" x="6591300" y="4089400"/>
          <p14:tracePt t="56026" x="6445250" y="4089400"/>
          <p14:tracePt t="56043" x="6318250" y="4089400"/>
          <p14:tracePt t="56059" x="6223000" y="4089400"/>
          <p14:tracePt t="56076" x="6146800" y="4089400"/>
          <p14:tracePt t="56092" x="6083300" y="4089400"/>
          <p14:tracePt t="56110" x="6019800" y="4114800"/>
          <p14:tracePt t="56126" x="5930900" y="4121150"/>
          <p14:tracePt t="56143" x="5835650" y="4133850"/>
          <p14:tracePt t="56159" x="5683250" y="4159250"/>
          <p14:tracePt t="56176" x="5524500" y="4178300"/>
          <p14:tracePt t="56193" x="5314950" y="4210050"/>
          <p14:tracePt t="56209" x="5245100" y="4235450"/>
          <p14:tracePt t="56226" x="5207000" y="4241800"/>
          <p14:tracePt t="56243" x="5181600" y="4241800"/>
          <p14:tracePt t="56259" x="5162550" y="4248150"/>
          <p14:tracePt t="56276" x="5143500" y="4254500"/>
          <p14:tracePt t="56293" x="5111750" y="4267200"/>
          <p14:tracePt t="56309" x="5048250" y="4279900"/>
          <p14:tracePt t="56326" x="4965700" y="4318000"/>
          <p14:tracePt t="56343" x="4933950" y="4337050"/>
          <p14:tracePt t="56360" x="4889500" y="4362450"/>
          <p14:tracePt t="56376" x="4870450" y="4406900"/>
          <p14:tracePt t="56394" x="4857750" y="4489450"/>
          <p14:tracePt t="56410" x="4845050" y="4552950"/>
          <p14:tracePt t="56426" x="4845050" y="4629150"/>
          <p14:tracePt t="56443" x="4845050" y="4718050"/>
          <p14:tracePt t="56460" x="4845050" y="4813300"/>
          <p14:tracePt t="56476" x="4845050" y="4876800"/>
          <p14:tracePt t="56493" x="4845050" y="4908550"/>
          <p14:tracePt t="56510" x="4845050" y="4933950"/>
          <p14:tracePt t="56526" x="4845050" y="4940300"/>
          <p14:tracePt t="56543" x="4845050" y="4946650"/>
          <p14:tracePt t="56599" x="4838700" y="4953000"/>
          <p14:tracePt t="56607" x="4826000" y="4959350"/>
          <p14:tracePt t="56615" x="4794250" y="4959350"/>
          <p14:tracePt t="56627" x="4718050" y="4959350"/>
          <p14:tracePt t="56643" x="4616450" y="4959350"/>
          <p14:tracePt t="56660" x="4546600" y="4940300"/>
          <p14:tracePt t="56677" x="4521200" y="4927600"/>
          <p14:tracePt t="56694" x="4521200" y="4921250"/>
          <p14:tracePt t="56854" x="4527550" y="4921250"/>
          <p14:tracePt t="57063" x="4527550" y="4914900"/>
          <p14:tracePt t="57102" x="4527550" y="4908550"/>
          <p14:tracePt t="57127" x="4527550" y="4902200"/>
          <p14:tracePt t="57134" x="4527550" y="4895850"/>
          <p14:tracePt t="57150" x="4527550" y="4876800"/>
          <p14:tracePt t="57159" x="4527550" y="4870450"/>
          <p14:tracePt t="57172" x="4540250" y="4845050"/>
          <p14:tracePt t="57188" x="4552950" y="4819650"/>
          <p14:tracePt t="57205" x="4559300" y="4800600"/>
          <p14:tracePt t="57221" x="4559300" y="4787900"/>
          <p14:tracePt t="57238" x="4559300" y="4781550"/>
          <p14:tracePt t="57254" x="4559300" y="4775200"/>
          <p14:tracePt t="57271" x="4559300" y="4768850"/>
          <p14:tracePt t="57304" x="4559300" y="4749800"/>
          <p14:tracePt t="57323" x="4565650" y="4730750"/>
          <p14:tracePt t="57338" x="4572000" y="4718050"/>
          <p14:tracePt t="57355" x="4572000" y="4692650"/>
          <p14:tracePt t="57371" x="4572000" y="4660900"/>
          <p14:tracePt t="57388" x="4572000" y="4616450"/>
          <p14:tracePt t="57405" x="4572000" y="4578350"/>
          <p14:tracePt t="57421" x="4572000" y="4514850"/>
          <p14:tracePt t="57438" x="4572000" y="4438650"/>
          <p14:tracePt t="57455" x="4597400" y="4368800"/>
          <p14:tracePt t="57471" x="4622800" y="4330700"/>
          <p14:tracePt t="57488" x="4648200" y="4305300"/>
          <p14:tracePt t="57505" x="4686300" y="4279900"/>
          <p14:tracePt t="57522" x="4718050" y="4260850"/>
          <p14:tracePt t="57538" x="4743450" y="4235450"/>
          <p14:tracePt t="57555" x="4762500" y="4203700"/>
          <p14:tracePt t="57572" x="4768850" y="4184650"/>
          <p14:tracePt t="57590" x="4768850" y="4178300"/>
          <p14:tracePt t="57605" x="4775200" y="4165600"/>
          <p14:tracePt t="57622" x="4775200" y="4159250"/>
          <p14:tracePt t="57638" x="4781550" y="4146550"/>
          <p14:tracePt t="57655" x="4794250" y="4133850"/>
          <p14:tracePt t="57671" x="4819650" y="4102100"/>
          <p14:tracePt t="57688" x="4889500" y="4057650"/>
          <p14:tracePt t="57705" x="4959350" y="3987800"/>
          <p14:tracePt t="57723" x="5048250" y="3873500"/>
          <p14:tracePt t="57738" x="5092700" y="3810000"/>
          <p14:tracePt t="57755" x="5118100" y="3765550"/>
          <p14:tracePt t="57772" x="5156200" y="3670300"/>
          <p14:tracePt t="57788" x="5194300" y="3581400"/>
          <p14:tracePt t="57805" x="5232400" y="3517900"/>
          <p14:tracePt t="57822" x="5257800" y="3473450"/>
          <p14:tracePt t="57838" x="5283200" y="3441700"/>
          <p14:tracePt t="57856" x="5289550" y="3441700"/>
          <p14:tracePt t="57872" x="5295900" y="3429000"/>
          <p14:tracePt t="57889" x="5295900" y="3422650"/>
          <p14:tracePt t="57905" x="5295900" y="3409950"/>
          <p14:tracePt t="57924" x="5295900" y="3403600"/>
          <p14:tracePt t="58070" x="5289550" y="3403600"/>
          <p14:tracePt t="58079" x="5283200" y="3403600"/>
          <p14:tracePt t="58487" x="5289550" y="3403600"/>
          <p14:tracePt t="58502" x="5295900" y="3397250"/>
          <p14:tracePt t="58520" x="5295900" y="3378200"/>
          <p14:tracePt t="58527" x="5289550" y="3378200"/>
          <p14:tracePt t="58536" x="5276850" y="3371850"/>
          <p14:tracePt t="58545" x="5270500" y="3371850"/>
          <p14:tracePt t="58562" x="5245100" y="3371850"/>
          <p14:tracePt t="58569" x="5226050" y="3365500"/>
          <p14:tracePt t="58580" x="5207000" y="3365500"/>
          <p14:tracePt t="58595" x="5175250" y="3352800"/>
          <p14:tracePt t="58611" x="5162550" y="3352800"/>
          <p14:tracePt t="58718" x="5156200" y="3352800"/>
          <p14:tracePt t="58736" x="5149850" y="3352800"/>
          <p14:tracePt t="58743" x="5137150" y="3352800"/>
          <p14:tracePt t="58758" x="5124450" y="3352800"/>
          <p14:tracePt t="58769" x="5118100" y="3352800"/>
          <p14:tracePt t="58779" x="5111750" y="3352800"/>
          <p14:tracePt t="58796" x="5080000" y="3352800"/>
          <p14:tracePt t="58812" x="5054600" y="3346450"/>
          <p14:tracePt t="58829" x="5041900" y="3346450"/>
          <p14:tracePt t="58845" x="5029200" y="3346450"/>
          <p14:tracePt t="58862" x="5016500" y="3346450"/>
          <p14:tracePt t="58903" x="5010150" y="3346450"/>
          <p14:tracePt t="58919" x="5003800" y="3346450"/>
          <p14:tracePt t="58953" x="4991100" y="3346450"/>
          <p14:tracePt t="58975" x="4978400" y="3352800"/>
          <p14:tracePt t="59023" x="4965700" y="3352800"/>
          <p14:tracePt t="59031" x="4959350" y="3352800"/>
          <p14:tracePt t="59039" x="4940300" y="3352800"/>
          <p14:tracePt t="59048" x="4921250" y="3352800"/>
          <p14:tracePt t="59062" x="4864100" y="3352800"/>
          <p14:tracePt t="59078" x="4813300" y="3352800"/>
          <p14:tracePt t="59084" x="4781550" y="3352800"/>
          <p14:tracePt t="59095" x="4743450" y="3352800"/>
          <p14:tracePt t="59111" x="4705350" y="3352800"/>
          <p14:tracePt t="59128" x="4667250" y="3352800"/>
          <p14:tracePt t="59145" x="4629150" y="3352800"/>
          <p14:tracePt t="59162" x="4597400" y="3352800"/>
          <p14:tracePt t="59180" x="4546600" y="3365500"/>
          <p14:tracePt t="59195" x="4527550" y="3365500"/>
          <p14:tracePt t="59212" x="4489450" y="3365500"/>
          <p14:tracePt t="59228" x="4375150" y="3365500"/>
          <p14:tracePt t="59245" x="4146550" y="3365500"/>
          <p14:tracePt t="59262" x="3733800" y="3321050"/>
          <p14:tracePt t="59279" x="3365500" y="3263900"/>
          <p14:tracePt t="59295" x="3117850" y="3263900"/>
          <p14:tracePt t="59312" x="2940050" y="3244850"/>
          <p14:tracePt t="59328" x="2819400" y="3219450"/>
          <p14:tracePt t="59345" x="2787650" y="3219450"/>
          <p14:tracePt t="59362" x="2781300" y="3219450"/>
          <p14:tracePt t="59631" x="2762250" y="3219450"/>
          <p14:tracePt t="59639" x="2743200" y="3225800"/>
          <p14:tracePt t="59648" x="2736850" y="3232150"/>
          <p14:tracePt t="59656" x="2730500" y="3257550"/>
          <p14:tracePt t="59673" x="2717800" y="3295650"/>
          <p14:tracePt t="59689" x="2717800" y="3340100"/>
          <p14:tracePt t="59706" x="2717800" y="3429000"/>
          <p14:tracePt t="59724" x="2774950" y="3492500"/>
          <p14:tracePt t="59740" x="2889250" y="3568700"/>
          <p14:tracePt t="59756" x="2990850" y="3600450"/>
          <p14:tracePt t="59772" x="3079750" y="3600450"/>
          <p14:tracePt t="59789" x="3124200" y="3600450"/>
          <p14:tracePt t="59806" x="3162300" y="3562350"/>
          <p14:tracePt t="59823" x="3175000" y="3536950"/>
          <p14:tracePt t="59839" x="3194050" y="3492500"/>
          <p14:tracePt t="59856" x="3194050" y="3479800"/>
          <p14:tracePt t="59872" x="3206750" y="3454400"/>
          <p14:tracePt t="59889" x="3213100" y="3441700"/>
          <p14:tracePt t="59906" x="3238500" y="3409950"/>
          <p14:tracePt t="59924" x="3276600" y="3378200"/>
          <p14:tracePt t="59941" x="3340100" y="3302000"/>
          <p14:tracePt t="59956" x="3378200" y="3225800"/>
          <p14:tracePt t="59973" x="3390900" y="3155950"/>
          <p14:tracePt t="59989" x="3390900" y="3079750"/>
          <p14:tracePt t="60006" x="3390900" y="3028950"/>
          <p14:tracePt t="60023" x="3346450" y="2965450"/>
          <p14:tracePt t="60039" x="3282950" y="2908300"/>
          <p14:tracePt t="60056" x="3200400" y="2870200"/>
          <p14:tracePt t="60073" x="3105150" y="2838450"/>
          <p14:tracePt t="60080" x="3060700" y="2832100"/>
          <p14:tracePt t="60089" x="3009900" y="2832100"/>
          <p14:tracePt t="60106" x="2851150" y="2832100"/>
          <p14:tracePt t="60125" x="2565400" y="2832100"/>
          <p14:tracePt t="60139" x="2470150" y="2832100"/>
          <p14:tracePt t="60156" x="2273300" y="2832100"/>
          <p14:tracePt t="60172" x="2190750" y="2832100"/>
          <p14:tracePt t="60189" x="2165350" y="2863850"/>
          <p14:tracePt t="60206" x="2159000" y="2933700"/>
          <p14:tracePt t="60222" x="2159000" y="3016250"/>
          <p14:tracePt t="60239" x="2159000" y="3073400"/>
          <p14:tracePt t="60256" x="2165350" y="3130550"/>
          <p14:tracePt t="60273" x="2190750" y="3187700"/>
          <p14:tracePt t="60289" x="2235200" y="3232150"/>
          <p14:tracePt t="60306" x="2311400" y="3257550"/>
          <p14:tracePt t="60323" x="2444750" y="3295650"/>
          <p14:tracePt t="60340" x="2495550" y="3295650"/>
          <p14:tracePt t="60356" x="2540000" y="3308350"/>
          <p14:tracePt t="60373" x="2546350" y="3308350"/>
          <p14:tracePt t="60414" x="2552700" y="3314700"/>
          <p14:tracePt t="60423" x="2552700" y="3321050"/>
          <p14:tracePt t="60440" x="2565400" y="3333750"/>
          <p14:tracePt t="60456" x="2571750" y="3346450"/>
          <p14:tracePt t="60473" x="2571750" y="3359150"/>
          <p14:tracePt t="60490" x="2578100" y="3378200"/>
          <p14:tracePt t="60507" x="2597150" y="3390900"/>
          <p14:tracePt t="60524" x="2622550" y="3416300"/>
          <p14:tracePt t="60540" x="2686050" y="3441700"/>
          <p14:tracePt t="60556" x="2724150" y="3454400"/>
          <p14:tracePt t="60573" x="2768600" y="3460750"/>
          <p14:tracePt t="60590" x="2794000" y="3460750"/>
          <p14:tracePt t="60607" x="2813050" y="3467100"/>
          <p14:tracePt t="60624" x="2819400" y="3467100"/>
          <p14:tracePt t="60662" x="2832100" y="3473450"/>
          <p14:tracePt t="60673" x="2851150" y="3479800"/>
          <p14:tracePt t="60690" x="2876550" y="3498850"/>
          <p14:tracePt t="60707" x="2914650" y="3530600"/>
          <p14:tracePt t="60725" x="3022600" y="3670300"/>
          <p14:tracePt t="60740" x="3079750" y="3778250"/>
          <p14:tracePt t="60757" x="3124200" y="3892550"/>
          <p14:tracePt t="60773" x="3124200" y="3987800"/>
          <p14:tracePt t="60790" x="3124200" y="4076700"/>
          <p14:tracePt t="60806" x="3098800" y="4159250"/>
          <p14:tracePt t="60823" x="3073400" y="4203700"/>
          <p14:tracePt t="60840" x="3067050" y="4216400"/>
          <p14:tracePt t="60857" x="3060700" y="4229100"/>
          <p14:tracePt t="60895" x="3054350" y="4235450"/>
          <p14:tracePt t="60918" x="3054350" y="4241800"/>
          <p14:tracePt t="60928" x="3054350" y="4248150"/>
          <p14:tracePt t="60940" x="3054350" y="4260850"/>
          <p14:tracePt t="60957" x="3054350" y="4273550"/>
          <p14:tracePt t="60990" x="3054350" y="4279900"/>
          <p14:tracePt t="61015" x="3054350" y="4286250"/>
          <p14:tracePt t="61024" x="3054350" y="4298950"/>
          <p14:tracePt t="61068" x="3048000" y="4305300"/>
          <p14:tracePt t="61088" x="3048000" y="4311650"/>
          <p14:tracePt t="61200" x="3054350" y="4311650"/>
          <p14:tracePt t="61208" x="3092450" y="4330700"/>
          <p14:tracePt t="61217" x="3130550" y="4337050"/>
          <p14:tracePt t="61224" x="3175000" y="4337050"/>
          <p14:tracePt t="61241" x="3257550" y="4343400"/>
          <p14:tracePt t="61257" x="3327400" y="4343400"/>
          <p14:tracePt t="61274" x="3371850" y="4343400"/>
          <p14:tracePt t="61291" x="3390900" y="4343400"/>
          <p14:tracePt t="61401" x="3403600" y="4343400"/>
          <p14:tracePt t="61424" x="3409950" y="4343400"/>
          <p14:tracePt t="61432" x="3416300" y="4343400"/>
          <p14:tracePt t="61441" x="3416300" y="4337050"/>
          <p14:tracePt t="61458" x="3422650" y="4337050"/>
          <p14:tracePt t="61545" x="3416300" y="4330700"/>
          <p14:tracePt t="61554" x="3371850" y="4324350"/>
          <p14:tracePt t="61560" x="3295650" y="4305300"/>
          <p14:tracePt t="61574" x="3136900" y="4298950"/>
          <p14:tracePt t="61591" x="2952750" y="4292600"/>
          <p14:tracePt t="61597" x="2889250" y="4279900"/>
          <p14:tracePt t="61608" x="2844800" y="4279900"/>
          <p14:tracePt t="61624" x="2813050" y="4267200"/>
          <p14:tracePt t="61687" x="2825750" y="4267200"/>
          <p14:tracePt t="61702" x="2832100" y="4267200"/>
          <p14:tracePt t="61712" x="2844800" y="4260850"/>
          <p14:tracePt t="61718" x="2857500" y="4248150"/>
          <p14:tracePt t="61728" x="2857500" y="4235450"/>
          <p14:tracePt t="61741" x="2889250" y="4178300"/>
          <p14:tracePt t="61757" x="2933700" y="4083050"/>
          <p14:tracePt t="61774" x="2990850" y="3968750"/>
          <p14:tracePt t="61791" x="3073400" y="3879850"/>
          <p14:tracePt t="61808" x="3155950" y="3784600"/>
          <p14:tracePt t="61824" x="3213100" y="3714750"/>
          <p14:tracePt t="61841" x="3289300" y="3657600"/>
          <p14:tracePt t="61858" x="3321050" y="3644900"/>
          <p14:tracePt t="61874" x="3352800" y="3625850"/>
          <p14:tracePt t="61936" x="3359150" y="3619500"/>
          <p14:tracePt t="61952" x="3346450" y="3619500"/>
          <p14:tracePt t="61962" x="3340100" y="3619500"/>
          <p14:tracePt t="61970" x="3333750" y="3619500"/>
          <p14:tracePt t="61977" x="3314700" y="3619500"/>
          <p14:tracePt t="61991" x="3295650" y="3619500"/>
          <p14:tracePt t="62008" x="3276600" y="3619500"/>
          <p14:tracePt t="62024" x="3251200" y="3606800"/>
          <p14:tracePt t="62041" x="3225800" y="3600450"/>
          <p14:tracePt t="62058" x="3213100" y="3594100"/>
          <p14:tracePt t="62074" x="3200400" y="3581400"/>
          <p14:tracePt t="62092" x="3187700" y="3575050"/>
          <p14:tracePt t="62100" x="3181350" y="3568700"/>
          <p14:tracePt t="62109" x="3162300" y="3536950"/>
          <p14:tracePt t="62124" x="3092450" y="3460750"/>
          <p14:tracePt t="62142" x="2984500" y="3359150"/>
          <p14:tracePt t="62158" x="2921000" y="3327400"/>
          <p14:tracePt t="62174" x="2889250" y="3314700"/>
          <p14:tracePt t="62191" x="2882900" y="3314700"/>
          <p14:tracePt t="62224" x="2876550" y="3302000"/>
          <p14:tracePt t="62241" x="2876550" y="3289300"/>
          <p14:tracePt t="62274" x="2876550" y="3276600"/>
          <p14:tracePt t="62350" x="2876550" y="3289300"/>
          <p14:tracePt t="62367" x="2876550" y="3302000"/>
          <p14:tracePt t="62375" x="2876550" y="3308350"/>
          <p14:tracePt t="62383" x="2876550" y="3314700"/>
          <p14:tracePt t="62391" x="2870200" y="3327400"/>
          <p14:tracePt t="62408" x="2870200" y="3333750"/>
          <p14:tracePt t="62425" x="2870200" y="3340100"/>
          <p14:tracePt t="62760" x="2870200" y="3346450"/>
          <p14:tracePt t="62865" x="2901950" y="3346450"/>
          <p14:tracePt t="62874" x="2946400" y="3346450"/>
          <p14:tracePt t="62881" x="2990850" y="3346450"/>
          <p14:tracePt t="62897" x="3073400" y="3346450"/>
          <p14:tracePt t="62914" x="3143250" y="3346450"/>
          <p14:tracePt t="62931" x="3206750" y="3346450"/>
          <p14:tracePt t="62948" x="3251200" y="3352800"/>
          <p14:tracePt t="62965" x="3321050" y="3359150"/>
          <p14:tracePt t="62981" x="3409950" y="3390900"/>
          <p14:tracePt t="62997" x="3594100" y="3416300"/>
          <p14:tracePt t="63014" x="3727450" y="3429000"/>
          <p14:tracePt t="63031" x="3854450" y="3429000"/>
          <p14:tracePt t="63048" x="3962400" y="3429000"/>
          <p14:tracePt t="63064" x="4057650" y="3429000"/>
          <p14:tracePt t="63081" x="4152900" y="3429000"/>
          <p14:tracePt t="63097" x="4241800" y="3429000"/>
          <p14:tracePt t="63105" x="4273550" y="3429000"/>
          <p14:tracePt t="63114" x="4292600" y="3429000"/>
          <p14:tracePt t="63131" x="4337050" y="3429000"/>
          <p14:tracePt t="63147" x="4375150" y="3429000"/>
          <p14:tracePt t="63165" x="4406900" y="3429000"/>
          <p14:tracePt t="63181" x="4438650" y="3429000"/>
          <p14:tracePt t="63197" x="4514850" y="3422650"/>
          <p14:tracePt t="63214" x="4578350" y="3416300"/>
          <p14:tracePt t="63231" x="4667250" y="3409950"/>
          <p14:tracePt t="63247" x="4743450" y="3403600"/>
          <p14:tracePt t="63264" x="4832350" y="3371850"/>
          <p14:tracePt t="63281" x="4876800" y="3365500"/>
          <p14:tracePt t="63298" x="4889500" y="3352800"/>
          <p14:tracePt t="63562" x="4876800" y="3352800"/>
          <p14:tracePt t="63570" x="4851400" y="3346450"/>
          <p14:tracePt t="63875" x="4895850" y="3346450"/>
          <p14:tracePt t="63882" x="4959350" y="3346450"/>
          <p14:tracePt t="63890" x="4991100" y="3346450"/>
          <p14:tracePt t="63900" x="4997450" y="3346450"/>
          <p14:tracePt t="64002" x="4965700" y="3346450"/>
          <p14:tracePt t="64009" x="4940300" y="3346450"/>
          <p14:tracePt t="64017" x="4902200" y="3346450"/>
          <p14:tracePt t="64033" x="4826000" y="3346450"/>
          <p14:tracePt t="64050" x="4762500" y="3346450"/>
          <p14:tracePt t="64067" x="4737100" y="3346450"/>
          <p14:tracePt t="64568" x="4730750" y="3346450"/>
          <p14:tracePt t="64575" x="4718050" y="3352800"/>
          <p14:tracePt t="64584" x="4705350" y="3352800"/>
          <p14:tracePt t="64592" x="4692650" y="3352800"/>
          <p14:tracePt t="64609" x="4660900" y="3359150"/>
          <p14:tracePt t="64625" x="4654550" y="3359150"/>
          <p14:tracePt t="64643" x="4648200" y="3359150"/>
          <p14:tracePt t="64874" x="4667250" y="3359150"/>
          <p14:tracePt t="64881" x="4692650" y="3346450"/>
          <p14:tracePt t="64891" x="4730750" y="3333750"/>
          <p14:tracePt t="64898" x="4768850" y="3321050"/>
          <p14:tracePt t="64915" x="4806950" y="3282950"/>
          <p14:tracePt t="64932" x="4832350" y="3232150"/>
          <p14:tracePt t="64948" x="4838700" y="3213100"/>
          <p14:tracePt t="64965" x="4845050" y="3194050"/>
          <p14:tracePt t="65242" x="4845050" y="3187700"/>
          <p14:tracePt t="65266" x="4851400" y="3187700"/>
          <p14:tracePt t="65273" x="4876800" y="3175000"/>
          <p14:tracePt t="65284" x="4895850" y="3175000"/>
          <p14:tracePt t="65302" x="4965700" y="3162300"/>
          <p14:tracePt t="65319" x="5086350" y="3143250"/>
          <p14:tracePt t="65336" x="5124450" y="3136900"/>
          <p14:tracePt t="65350" x="5137150" y="3130550"/>
          <p14:tracePt t="65367" x="5143500" y="3124200"/>
          <p14:tracePt t="65416" x="5137150" y="3124200"/>
          <p14:tracePt t="65425" x="5124450" y="3124200"/>
          <p14:tracePt t="65434" x="5118100" y="3124200"/>
          <p14:tracePt t="65450" x="5099050" y="3124200"/>
          <p14:tracePt t="65467" x="5092700" y="3124200"/>
          <p14:tracePt t="65602" x="5086350" y="3117850"/>
          <p14:tracePt t="65706" x="5086350" y="3105150"/>
          <p14:tracePt t="65715" x="5092700" y="3105150"/>
          <p14:tracePt t="65723" x="5105400" y="3098800"/>
          <p14:tracePt t="65734" x="5118100" y="3098800"/>
          <p14:tracePt t="65751" x="5156200" y="3086100"/>
          <p14:tracePt t="65768" x="5175250" y="3073400"/>
          <p14:tracePt t="65858" x="5168900" y="3073400"/>
          <p14:tracePt t="65867" x="5162550" y="3073400"/>
          <p14:tracePt t="65877" x="5143500" y="3086100"/>
          <p14:tracePt t="65884" x="5130800" y="3092450"/>
          <p14:tracePt t="65901" x="5118100" y="3098800"/>
          <p14:tracePt t="65917" x="5105400" y="3111500"/>
          <p14:tracePt t="66068" x="5105400" y="3117850"/>
          <p14:tracePt t="66084" x="5092700" y="3124200"/>
          <p14:tracePt t="66094" x="5086350" y="3136900"/>
          <p14:tracePt t="66107" x="5073650" y="3155950"/>
          <p14:tracePt t="66120" x="5073650" y="3162300"/>
          <p14:tracePt t="66134" x="5067300" y="3168650"/>
          <p14:tracePt t="66151" x="5067300" y="3181350"/>
          <p14:tracePt t="66242" x="5067300" y="3187700"/>
          <p14:tracePt t="66259" x="5060950" y="3194050"/>
          <p14:tracePt t="66276" x="5060950" y="3200400"/>
          <p14:tracePt t="66283" x="5060950" y="3206750"/>
          <p14:tracePt t="66292" x="5060950" y="3213100"/>
          <p14:tracePt t="66338" x="5060950" y="3225800"/>
          <p14:tracePt t="66387" x="5060950" y="3232150"/>
          <p14:tracePt t="66402" x="5060950" y="3238500"/>
          <p14:tracePt t="66426" x="5067300" y="3238500"/>
          <p14:tracePt t="66440" x="5073650" y="3238500"/>
          <p14:tracePt t="67082" x="5086350" y="3238500"/>
          <p14:tracePt t="67089" x="5092700" y="3238500"/>
          <p14:tracePt t="67105" x="5099050" y="3238500"/>
          <p14:tracePt t="67114" x="5111750" y="3238500"/>
          <p14:tracePt t="67130" x="5130800" y="3238500"/>
          <p14:tracePt t="67139" x="5149850" y="3238500"/>
          <p14:tracePt t="67156" x="5181600" y="3232150"/>
          <p14:tracePt t="67173" x="5232400" y="3225800"/>
          <p14:tracePt t="67189" x="5264150" y="3219450"/>
          <p14:tracePt t="67206" x="5295900" y="3219450"/>
          <p14:tracePt t="67223" x="5308600" y="3219450"/>
          <p14:tracePt t="67239" x="5314950" y="3219450"/>
          <p14:tracePt t="67473" x="5321300" y="3225800"/>
          <p14:tracePt t="67481" x="5334000" y="3225800"/>
          <p14:tracePt t="67489" x="5346700" y="3225800"/>
          <p14:tracePt t="67496" x="5378450" y="3225800"/>
          <p14:tracePt t="67513" x="5429250" y="3232150"/>
          <p14:tracePt t="67530" x="5473700" y="3238500"/>
          <p14:tracePt t="67547" x="5499100" y="3238500"/>
          <p14:tracePt t="67563" x="5511800" y="3244850"/>
          <p14:tracePt t="67602" x="5524500" y="3251200"/>
          <p14:tracePt t="67613" x="5530850" y="3251200"/>
          <p14:tracePt t="67630" x="5549900" y="3257550"/>
          <p14:tracePt t="67647" x="5575300" y="3263900"/>
          <p14:tracePt t="67663" x="5613400" y="3263900"/>
          <p14:tracePt t="67680" x="5619750" y="3263900"/>
          <p14:tracePt t="67857" x="5626100" y="3263900"/>
          <p14:tracePt t="67865" x="5638800" y="3263900"/>
          <p14:tracePt t="67873" x="5645150" y="3263900"/>
          <p14:tracePt t="67881" x="5651500" y="3263900"/>
          <p14:tracePt t="67897" x="5676900" y="3263900"/>
          <p14:tracePt t="67914" x="5695950" y="3263900"/>
          <p14:tracePt t="67930" x="5715000" y="3257550"/>
          <p14:tracePt t="67947" x="5727700" y="3257550"/>
          <p14:tracePt t="67964" x="5746750" y="3257550"/>
          <p14:tracePt t="67980" x="5772150" y="3257550"/>
          <p14:tracePt t="67997" x="5816600" y="3251200"/>
          <p14:tracePt t="68014" x="5848350" y="3251200"/>
          <p14:tracePt t="68031" x="5873750" y="3251200"/>
          <p14:tracePt t="68047" x="5892800" y="3251200"/>
          <p14:tracePt t="68107" x="5899150" y="3251200"/>
          <p14:tracePt t="68123" x="5905500" y="3251200"/>
          <p14:tracePt t="68139" x="5911850" y="3251200"/>
          <p14:tracePt t="68154" x="5924550" y="3251200"/>
          <p14:tracePt t="68186" x="5937250" y="3251200"/>
          <p14:tracePt t="68194" x="5949950" y="3251200"/>
          <p14:tracePt t="68203" x="5956300" y="3251200"/>
          <p14:tracePt t="68215" x="5981700" y="3251200"/>
          <p14:tracePt t="68232" x="6019800" y="3251200"/>
          <p14:tracePt t="68247" x="6045200" y="3251200"/>
          <p14:tracePt t="68264" x="6064250" y="3251200"/>
          <p14:tracePt t="69035" x="6076950" y="3244850"/>
          <p14:tracePt t="69044" x="6096000" y="3232150"/>
          <p14:tracePt t="69059" x="6108700" y="3232150"/>
          <p14:tracePt t="69069" x="6121400" y="3232150"/>
          <p14:tracePt t="69077" x="6146800" y="3225800"/>
          <p14:tracePt t="69093" x="6178550" y="3225800"/>
          <p14:tracePt t="69110" x="6216650" y="3225800"/>
          <p14:tracePt t="69128" x="6242050" y="3225800"/>
          <p14:tracePt t="69144" x="6254750" y="3225800"/>
          <p14:tracePt t="69484" x="6280150" y="3225800"/>
          <p14:tracePt t="69491" x="6299200" y="3219450"/>
          <p14:tracePt t="69500" x="6330950" y="3213100"/>
          <p14:tracePt t="69509" x="6375400" y="3200400"/>
          <p14:tracePt t="69525" x="6438900" y="3187700"/>
          <p14:tracePt t="69542" x="6502400" y="3162300"/>
          <p14:tracePt t="69559" x="6515100" y="3162300"/>
          <p14:tracePt t="70090" x="6521450" y="3162300"/>
          <p14:tracePt t="70097" x="6521450" y="3155950"/>
          <p14:tracePt t="70106" x="6527800" y="3155950"/>
          <p14:tracePt t="70114" x="6559550" y="3149600"/>
          <p14:tracePt t="70130" x="6572250" y="3149600"/>
          <p14:tracePt t="70147" x="6597650" y="3136900"/>
          <p14:tracePt t="70164" x="6604000" y="3130550"/>
          <p14:tracePt t="70181" x="6629400" y="3130550"/>
          <p14:tracePt t="70197" x="6661150" y="3130550"/>
          <p14:tracePt t="70214" x="6724650" y="3130550"/>
          <p14:tracePt t="70230" x="6794500" y="3143250"/>
          <p14:tracePt t="70247" x="6851650" y="3155950"/>
          <p14:tracePt t="70264" x="6858000" y="3162300"/>
          <p14:tracePt t="70281" x="6864350" y="3194050"/>
          <p14:tracePt t="70297" x="6864350" y="3219450"/>
          <p14:tracePt t="70314" x="6845300" y="3263900"/>
          <p14:tracePt t="70330" x="6813550" y="3289300"/>
          <p14:tracePt t="70347" x="6781800" y="3321050"/>
          <p14:tracePt t="70364" x="6750050" y="3340100"/>
          <p14:tracePt t="70380" x="6724650" y="3346450"/>
          <p14:tracePt t="70397" x="6692900" y="3352800"/>
          <p14:tracePt t="70414" x="6673850" y="3359150"/>
          <p14:tracePt t="70431" x="6654800" y="3359150"/>
          <p14:tracePt t="70447" x="6635750" y="3359150"/>
          <p14:tracePt t="70464" x="6623050" y="3359150"/>
          <p14:tracePt t="70497" x="6597650" y="3359150"/>
          <p14:tracePt t="70514" x="6553200" y="3346450"/>
          <p14:tracePt t="70531" x="6521450" y="3333750"/>
          <p14:tracePt t="70547" x="6508750" y="3333750"/>
          <p14:tracePt t="70715" x="6496050" y="3333750"/>
          <p14:tracePt t="70732" x="6489700" y="3333750"/>
          <p14:tracePt t="70741" x="6477000" y="3333750"/>
          <p14:tracePt t="70748" x="6464300" y="3327400"/>
          <p14:tracePt t="70765" x="6400800" y="3321050"/>
          <p14:tracePt t="70781" x="6267450" y="3295650"/>
          <p14:tracePt t="70798" x="6096000" y="3276600"/>
          <p14:tracePt t="70815" x="5962650" y="3276600"/>
          <p14:tracePt t="70831" x="5829300" y="3270250"/>
          <p14:tracePt t="70848" x="5797550" y="3257550"/>
          <p14:tracePt t="70900" x="5791200" y="3251200"/>
          <p14:tracePt t="70965" x="5784850" y="3251200"/>
          <p14:tracePt t="70980" x="5778500" y="3251200"/>
          <p14:tracePt t="70996" x="5772150" y="3251200"/>
          <p14:tracePt t="71013" x="5759450" y="3257550"/>
          <p14:tracePt t="71021" x="5746750" y="3257550"/>
          <p14:tracePt t="71032" x="5746750" y="3263900"/>
          <p14:tracePt t="71048" x="5721350" y="3263900"/>
          <p14:tracePt t="71065" x="5695950" y="3263900"/>
          <p14:tracePt t="71082" x="5683250" y="3282950"/>
          <p14:tracePt t="71098" x="5676900" y="3282950"/>
          <p14:tracePt t="71709" x="5670550" y="3289300"/>
          <p14:tracePt t="71716" x="5657850" y="3295650"/>
          <p14:tracePt t="71725" x="5651500" y="3302000"/>
          <p14:tracePt t="71738" x="5638800" y="3308350"/>
          <p14:tracePt t="71755" x="5626100" y="3321050"/>
          <p14:tracePt t="71771" x="5607050" y="3340100"/>
          <p14:tracePt t="71788" x="5562600" y="3371850"/>
          <p14:tracePt t="71805" x="5499100" y="3397250"/>
          <p14:tracePt t="71821" x="5429250" y="3429000"/>
          <p14:tracePt t="71838" x="5391150" y="3441700"/>
          <p14:tracePt t="71855" x="5372100" y="3448050"/>
          <p14:tracePt t="71871" x="5365750" y="3448050"/>
          <p14:tracePt t="71890" x="5353050" y="3448050"/>
          <p14:tracePt t="71905" x="5334000" y="3448050"/>
          <p14:tracePt t="71921" x="5295900" y="3448050"/>
          <p14:tracePt t="71938" x="5276850" y="3448050"/>
          <p14:tracePt t="71955" x="5257800" y="3448050"/>
          <p14:tracePt t="71972" x="5245100" y="3448050"/>
          <p14:tracePt t="71988" x="5232400" y="3448050"/>
          <p14:tracePt t="72005" x="5226050" y="3448050"/>
          <p14:tracePt t="72038" x="5219700" y="3448050"/>
          <p14:tracePt t="72055" x="5207000" y="3448050"/>
          <p14:tracePt t="72076" x="5200650" y="3448050"/>
          <p14:tracePt t="72092" x="5181600" y="3448050"/>
          <p14:tracePt t="72105" x="5175250" y="3435350"/>
          <p14:tracePt t="72121" x="5156200" y="3429000"/>
          <p14:tracePt t="72155" x="5149850" y="3429000"/>
          <p14:tracePt t="72485" x="5143500" y="3429000"/>
          <p14:tracePt t="72517" x="5130800" y="3429000"/>
          <p14:tracePt t="72534" x="5118100" y="3429000"/>
          <p14:tracePt t="72541" x="5099050" y="3429000"/>
          <p14:tracePt t="72551" x="5067300" y="3429000"/>
          <p14:tracePt t="72560" x="5035550" y="3429000"/>
          <p14:tracePt t="72577" x="4959350" y="3429000"/>
          <p14:tracePt t="72593" x="4883150" y="3429000"/>
          <p14:tracePt t="72611" x="4845050" y="3429000"/>
          <p14:tracePt t="72643" x="4832350" y="3422650"/>
          <p14:tracePt t="72693" x="4826000" y="3422650"/>
          <p14:tracePt t="72699" x="4819650" y="3422650"/>
          <p14:tracePt t="72709" x="4819650" y="3416300"/>
          <p14:tracePt t="72726" x="4813300" y="3409950"/>
          <p14:tracePt t="72743" x="4800600" y="3397250"/>
          <p14:tracePt t="72761" x="4794250" y="3384550"/>
          <p14:tracePt t="72776" x="4781550" y="3371850"/>
          <p14:tracePt t="72779" x="4775200" y="3359150"/>
          <p14:tracePt t="72793" x="4756150" y="3346450"/>
          <p14:tracePt t="72810" x="4743450" y="3340100"/>
          <p14:tracePt t="72826" x="4737100" y="3333750"/>
          <p14:tracePt t="72859" x="4737100" y="3327400"/>
          <p14:tracePt t="72876" x="4737100" y="3314700"/>
          <p14:tracePt t="72893" x="4737100" y="3302000"/>
          <p14:tracePt t="72910" x="4730750" y="3276600"/>
          <p14:tracePt t="72927" x="4718050" y="3251200"/>
          <p14:tracePt t="72945" x="4711700" y="3238500"/>
          <p14:tracePt t="72960" x="4705350" y="3219450"/>
          <p14:tracePt t="72977" x="4692650" y="3206750"/>
          <p14:tracePt t="72993" x="4686300" y="3181350"/>
          <p14:tracePt t="73010" x="4686300" y="3168650"/>
          <p14:tracePt t="73026" x="4686300" y="3155950"/>
          <p14:tracePt t="73043" x="4686300" y="3117850"/>
          <p14:tracePt t="73060" x="4686300" y="3086100"/>
          <p14:tracePt t="73076" x="4686300" y="3060700"/>
          <p14:tracePt t="73093" x="4705350" y="3022600"/>
          <p14:tracePt t="73099" x="4718050" y="3003550"/>
          <p14:tracePt t="73110" x="4730750" y="2978150"/>
          <p14:tracePt t="73126" x="4737100" y="2959100"/>
          <p14:tracePt t="73143" x="4756150" y="2933700"/>
          <p14:tracePt t="73160" x="4756150" y="2927350"/>
          <p14:tracePt t="73176" x="4768850" y="2908300"/>
          <p14:tracePt t="73193" x="4775200" y="2908300"/>
          <p14:tracePt t="73210" x="4781550" y="2895600"/>
          <p14:tracePt t="73226" x="4781550" y="2889250"/>
          <p14:tracePt t="73243" x="4794250" y="2876550"/>
          <p14:tracePt t="73260" x="4813300" y="2870200"/>
          <p14:tracePt t="73277" x="4838700" y="2851150"/>
          <p14:tracePt t="73293" x="4857750" y="2838450"/>
          <p14:tracePt t="73310" x="4895850" y="2819400"/>
          <p14:tracePt t="73327" x="4933950" y="2794000"/>
          <p14:tracePt t="73343" x="4959350" y="2794000"/>
          <p14:tracePt t="73360" x="4991100" y="2787650"/>
          <p14:tracePt t="73377" x="5060950" y="2768600"/>
          <p14:tracePt t="73393" x="5130800" y="2743200"/>
          <p14:tracePt t="73410" x="5181600" y="2730500"/>
          <p14:tracePt t="73427" x="5257800" y="2724150"/>
          <p14:tracePt t="73444" x="5346700" y="2692400"/>
          <p14:tracePt t="73461" x="5416550" y="2679700"/>
          <p14:tracePt t="73477" x="5480050" y="2660650"/>
          <p14:tracePt t="73494" x="5530850" y="2660650"/>
          <p14:tracePt t="73510" x="5581650" y="2660650"/>
          <p14:tracePt t="73527" x="5619750" y="2660650"/>
          <p14:tracePt t="73544" x="5664200" y="2660650"/>
          <p14:tracePt t="73560" x="5702300" y="2660650"/>
          <p14:tracePt t="73577" x="5734050" y="2660650"/>
          <p14:tracePt t="73594" x="5803900" y="2654300"/>
          <p14:tracePt t="73610" x="5867400" y="2647950"/>
          <p14:tracePt t="73627" x="5918200" y="2641600"/>
          <p14:tracePt t="73644" x="5956300" y="2641600"/>
          <p14:tracePt t="73660" x="6013450" y="2641600"/>
          <p14:tracePt t="73677" x="6089650" y="2641600"/>
          <p14:tracePt t="73694" x="6184900" y="2641600"/>
          <p14:tracePt t="73710" x="6248400" y="2641600"/>
          <p14:tracePt t="73727" x="6286500" y="2641600"/>
          <p14:tracePt t="73744" x="6330950" y="2647950"/>
          <p14:tracePt t="73760" x="6375400" y="2667000"/>
          <p14:tracePt t="73778" x="6438900" y="2692400"/>
          <p14:tracePt t="73794" x="6489700" y="2711450"/>
          <p14:tracePt t="73811" x="6540500" y="2724150"/>
          <p14:tracePt t="73827" x="6572250" y="2724150"/>
          <p14:tracePt t="73844" x="6584950" y="2724150"/>
          <p14:tracePt t="73860" x="6597650" y="2724150"/>
          <p14:tracePt t="73877" x="6616700" y="2743200"/>
          <p14:tracePt t="73894" x="6661150" y="2774950"/>
          <p14:tracePt t="73911" x="6731000" y="2800350"/>
          <p14:tracePt t="73927" x="6813550" y="2832100"/>
          <p14:tracePt t="73944" x="6877050" y="2857500"/>
          <p14:tracePt t="73961" x="6927850" y="2889250"/>
          <p14:tracePt t="73979" x="6946900" y="2895600"/>
          <p14:tracePt t="73994" x="6959600" y="2908300"/>
          <p14:tracePt t="74011" x="6959600" y="2914650"/>
          <p14:tracePt t="74027" x="6959600" y="2933700"/>
          <p14:tracePt t="74044" x="6959600" y="2940050"/>
          <p14:tracePt t="74061" x="6959600" y="2952750"/>
          <p14:tracePt t="74077" x="6959600" y="2965450"/>
          <p14:tracePt t="74094" x="6959600" y="2990850"/>
          <p14:tracePt t="74101" x="6959600" y="3003550"/>
          <p14:tracePt t="74111" x="6959600" y="3028950"/>
          <p14:tracePt t="74127" x="6959600" y="3060700"/>
          <p14:tracePt t="74144" x="6959600" y="3098800"/>
          <p14:tracePt t="74162" x="6959600" y="3117850"/>
          <p14:tracePt t="74178" x="6959600" y="3149600"/>
          <p14:tracePt t="74194" x="6959600" y="3162300"/>
          <p14:tracePt t="74211" x="6959600" y="3168650"/>
          <p14:tracePt t="74228" x="6959600" y="3175000"/>
          <p14:tracePt t="74244" x="6959600" y="3187700"/>
          <p14:tracePt t="74261" x="6946900" y="3200400"/>
          <p14:tracePt t="74278" x="6927850" y="3219450"/>
          <p14:tracePt t="74294" x="6908800" y="3232150"/>
          <p14:tracePt t="74311" x="6877050" y="3251200"/>
          <p14:tracePt t="74328" x="6845300" y="3276600"/>
          <p14:tracePt t="74344" x="6807200" y="3302000"/>
          <p14:tracePt t="74361" x="6788150" y="3314700"/>
          <p14:tracePt t="74379" x="6762750" y="3346450"/>
          <p14:tracePt t="74394" x="6756400" y="3352800"/>
          <p14:tracePt t="74411" x="6743700" y="3359150"/>
          <p14:tracePt t="74428" x="6737350" y="3359150"/>
          <p14:tracePt t="74444" x="6731000" y="3359150"/>
          <p14:tracePt t="74461" x="6711950" y="3359150"/>
          <p14:tracePt t="74478" x="6673850" y="3365500"/>
          <p14:tracePt t="74494" x="6642100" y="3371850"/>
          <p14:tracePt t="74511" x="6597650" y="3371850"/>
          <p14:tracePt t="74528" x="6559550" y="3390900"/>
          <p14:tracePt t="74544" x="6527800" y="3390900"/>
          <p14:tracePt t="74561" x="6502400" y="3390900"/>
          <p14:tracePt t="74578" x="6457950" y="3397250"/>
          <p14:tracePt t="74594" x="6432550" y="3397250"/>
          <p14:tracePt t="74611" x="6400800" y="3397250"/>
          <p14:tracePt t="74628" x="6350000" y="3397250"/>
          <p14:tracePt t="74644" x="6261100" y="3378200"/>
          <p14:tracePt t="74661" x="6159500" y="3346450"/>
          <p14:tracePt t="74678" x="6070600" y="3333750"/>
          <p14:tracePt t="74695" x="5988050" y="3321050"/>
          <p14:tracePt t="74712" x="5918200" y="3308350"/>
          <p14:tracePt t="74728" x="5854700" y="3308350"/>
          <p14:tracePt t="74745" x="5803900" y="3308350"/>
          <p14:tracePt t="74762" x="5746750" y="3308350"/>
          <p14:tracePt t="74778" x="5695950" y="3308350"/>
          <p14:tracePt t="74795" x="5613400" y="3308350"/>
          <p14:tracePt t="74811" x="5524500" y="3308350"/>
          <p14:tracePt t="74828" x="5429250" y="3308350"/>
          <p14:tracePt t="74845" x="5321300" y="3308350"/>
          <p14:tracePt t="74861" x="5245100" y="3308350"/>
          <p14:tracePt t="74878" x="5181600" y="3308350"/>
          <p14:tracePt t="74895" x="5111750" y="3302000"/>
          <p14:tracePt t="74911" x="5067300" y="3302000"/>
          <p14:tracePt t="74928" x="5029200" y="3302000"/>
          <p14:tracePt t="74945" x="5010150" y="3302000"/>
          <p14:tracePt t="74964" x="4953000" y="3295650"/>
          <p14:tracePt t="74978" x="4940300" y="3295650"/>
          <p14:tracePt t="74995" x="4883150" y="3295650"/>
          <p14:tracePt t="75012" x="4857750" y="3295650"/>
          <p14:tracePt t="75028" x="4826000" y="3282950"/>
          <p14:tracePt t="75045" x="4819650" y="3282950"/>
          <p14:tracePt t="75062" x="4813300" y="3282950"/>
          <p14:tracePt t="75095" x="4800600" y="3282950"/>
          <p14:tracePt t="75112" x="4775200" y="3276600"/>
          <p14:tracePt t="75128" x="4737100" y="3276600"/>
          <p14:tracePt t="75145" x="4724400" y="3276600"/>
          <p14:tracePt t="75573" x="4711700" y="3276600"/>
          <p14:tracePt t="75590" x="4705350" y="3276600"/>
          <p14:tracePt t="75599" x="4699000" y="3276600"/>
          <p14:tracePt t="75608" x="4679950" y="3276600"/>
          <p14:tracePt t="75616" x="4673600" y="3282950"/>
          <p14:tracePt t="75630" x="4629150" y="3289300"/>
          <p14:tracePt t="75646" x="4597400" y="3295650"/>
          <p14:tracePt t="75663" x="4591050" y="3302000"/>
          <p14:tracePt t="75680" x="4584700" y="3302000"/>
          <p14:tracePt t="76373" x="4572000" y="3302000"/>
          <p14:tracePt t="76381" x="4565650" y="3302000"/>
          <p14:tracePt t="76390" x="4559300" y="3302000"/>
          <p14:tracePt t="78593" x="4565650" y="3302000"/>
          <p14:tracePt t="78608" x="4572000" y="3302000"/>
          <p14:tracePt t="78617" x="4584700" y="3302000"/>
          <p14:tracePt t="78631" x="4610100" y="3314700"/>
          <p14:tracePt t="78648" x="4635500" y="3321050"/>
          <p14:tracePt t="78664" x="4660900" y="3333750"/>
          <p14:tracePt t="78680" x="4667250" y="3333750"/>
          <p14:tracePt t="78697" x="4673600" y="3333750"/>
          <p14:tracePt t="78735" x="4686300" y="3333750"/>
          <p14:tracePt t="78791" x="4692650" y="3333750"/>
          <p14:tracePt t="78807" x="4692650" y="3340100"/>
          <p14:tracePt t="78831" x="4699000" y="3340100"/>
          <p14:tracePt t="78840" x="4718050" y="3340100"/>
          <p14:tracePt t="78848" x="4724400" y="3340100"/>
          <p14:tracePt t="78864" x="4749800" y="3346450"/>
          <p14:tracePt t="78881" x="4794250" y="3346450"/>
          <p14:tracePt t="78897" x="4826000" y="3352800"/>
          <p14:tracePt t="78914" x="4845050" y="3352800"/>
          <p14:tracePt t="78931" x="4876800" y="3359150"/>
          <p14:tracePt t="78948" x="4902200" y="3359150"/>
          <p14:tracePt t="78965" x="4927600" y="3359150"/>
          <p14:tracePt t="78981" x="4933950" y="3359150"/>
          <p14:tracePt t="78997" x="4940300" y="3365500"/>
          <p14:tracePt t="79014" x="4953000" y="3365500"/>
          <p14:tracePt t="79031" x="4965700" y="3371850"/>
          <p14:tracePt t="79048" x="4991100" y="3384550"/>
          <p14:tracePt t="79064" x="5003800" y="3384550"/>
          <p14:tracePt t="79081" x="5029200" y="3384550"/>
          <p14:tracePt t="79097" x="5073650" y="3390900"/>
          <p14:tracePt t="79108" x="5099050" y="3390900"/>
          <p14:tracePt t="79114" x="5118100" y="3397250"/>
          <p14:tracePt t="79131" x="5168900" y="3403600"/>
          <p14:tracePt t="79149" x="5257800" y="3416300"/>
          <p14:tracePt t="79165" x="5359400" y="3422650"/>
          <p14:tracePt t="79182" x="5391150" y="3422650"/>
          <p14:tracePt t="79200" x="5467350" y="3422650"/>
          <p14:tracePt t="79216" x="5499100" y="3422650"/>
          <p14:tracePt t="79233" x="5524500" y="3422650"/>
          <p14:tracePt t="79248" x="5543550" y="3422650"/>
          <p14:tracePt t="79266" x="5562600" y="3422650"/>
          <p14:tracePt t="79281" x="5581650" y="3429000"/>
          <p14:tracePt t="79298" x="5613400" y="3429000"/>
          <p14:tracePt t="79317" x="5657850" y="3435350"/>
          <p14:tracePt t="79331" x="5702300" y="3448050"/>
          <p14:tracePt t="79349" x="5746750" y="3454400"/>
          <p14:tracePt t="79364" x="5772150" y="3454400"/>
          <p14:tracePt t="79381" x="5816600" y="3460750"/>
          <p14:tracePt t="79398" x="5848350" y="3460750"/>
          <p14:tracePt t="79415" x="5880100" y="3460750"/>
          <p14:tracePt t="79431" x="5905500" y="3460750"/>
          <p14:tracePt t="79448" x="5930900" y="3460750"/>
          <p14:tracePt t="79465" x="5962650" y="3460750"/>
          <p14:tracePt t="79481" x="5981700" y="3460750"/>
          <p14:tracePt t="79498" x="6007100" y="3460750"/>
          <p14:tracePt t="79515" x="6032500" y="3460750"/>
          <p14:tracePt t="79531" x="6064250" y="3460750"/>
          <p14:tracePt t="79549" x="6108700" y="3460750"/>
          <p14:tracePt t="79565" x="6134100" y="3460750"/>
          <p14:tracePt t="79581" x="6172200" y="3460750"/>
          <p14:tracePt t="79598" x="6191250" y="3460750"/>
          <p14:tracePt t="79607" x="6203950" y="3460750"/>
          <p14:tracePt t="79615" x="6210300" y="3460750"/>
          <p14:tracePt t="79632" x="6229350" y="3460750"/>
          <p14:tracePt t="79649" x="6248400" y="3454400"/>
          <p14:tracePt t="79665" x="6280150" y="3448050"/>
          <p14:tracePt t="79681" x="6292850" y="3448050"/>
          <p14:tracePt t="79698" x="6318250" y="3441700"/>
          <p14:tracePt t="79715" x="6350000" y="3429000"/>
          <p14:tracePt t="79731" x="6356350" y="3429000"/>
          <p14:tracePt t="79749" x="6388100" y="3422650"/>
          <p14:tracePt t="79765" x="6394450" y="3422650"/>
          <p14:tracePt t="79781" x="6426200" y="3422650"/>
          <p14:tracePt t="79798" x="6445250" y="3416300"/>
          <p14:tracePt t="79815" x="6464300" y="3416300"/>
          <p14:tracePt t="79831" x="6477000" y="3409950"/>
          <p14:tracePt t="79848" x="6502400" y="3409950"/>
          <p14:tracePt t="79865" x="6534150" y="3397250"/>
          <p14:tracePt t="79881" x="6578600" y="3384550"/>
          <p14:tracePt t="79898" x="6623050" y="3378200"/>
          <p14:tracePt t="79915" x="6635750" y="3365500"/>
          <p14:tracePt t="79933" x="6673850" y="3352800"/>
          <p14:tracePt t="79949" x="6731000" y="3333750"/>
          <p14:tracePt t="79965" x="6750050" y="3327400"/>
          <p14:tracePt t="79982" x="6762750" y="3327400"/>
          <p14:tracePt t="79998" x="6775450" y="3308350"/>
          <p14:tracePt t="80015" x="6781800" y="3308350"/>
          <p14:tracePt t="80032" x="6781800" y="3295650"/>
          <p14:tracePt t="80065" x="6781800" y="3289300"/>
          <p14:tracePt t="80082" x="6781800" y="3282950"/>
          <p14:tracePt t="80099" x="6788150" y="3270250"/>
          <p14:tracePt t="80105" x="6788150" y="3263900"/>
          <p14:tracePt t="80115" x="6788150" y="3257550"/>
          <p14:tracePt t="80133" x="6788150" y="3238500"/>
          <p14:tracePt t="80152" x="6819900" y="3187700"/>
          <p14:tracePt t="80165" x="6845300" y="3143250"/>
          <p14:tracePt t="80182" x="6870700" y="3079750"/>
          <p14:tracePt t="80198" x="6877050" y="3054350"/>
          <p14:tracePt t="80215" x="6877050" y="3028950"/>
          <p14:tracePt t="80232" x="6883400" y="3016250"/>
          <p14:tracePt t="80248" x="6883400" y="3009900"/>
          <p14:tracePt t="80282" x="6883400" y="3003550"/>
          <p14:tracePt t="80298" x="6870700" y="2984500"/>
          <p14:tracePt t="80315" x="6858000" y="2978150"/>
          <p14:tracePt t="80334" x="6819900" y="2965450"/>
          <p14:tracePt t="80349" x="6762750" y="2952750"/>
          <p14:tracePt t="80365" x="6718300" y="2927350"/>
          <p14:tracePt t="80382" x="6667500" y="2908300"/>
          <p14:tracePt t="80399" x="6623050" y="2889250"/>
          <p14:tracePt t="80415" x="6559550" y="2863850"/>
          <p14:tracePt t="80432" x="6521450" y="2844800"/>
          <p14:tracePt t="80449" x="6470650" y="2832100"/>
          <p14:tracePt t="80466" x="6400800" y="2825750"/>
          <p14:tracePt t="80482" x="6324600" y="2806700"/>
          <p14:tracePt t="80502" x="6216650" y="2794000"/>
          <p14:tracePt t="80515" x="6140450" y="2787650"/>
          <p14:tracePt t="80533" x="6019800" y="2768600"/>
          <p14:tracePt t="80549" x="5835650" y="2743200"/>
          <p14:tracePt t="80565" x="5715000" y="2730500"/>
          <p14:tracePt t="80582" x="5594350" y="2705100"/>
          <p14:tracePt t="80599" x="5505450" y="2692400"/>
          <p14:tracePt t="80615" x="5429250" y="2679700"/>
          <p14:tracePt t="80632" x="5372100" y="2673350"/>
          <p14:tracePt t="80649" x="5327650" y="2667000"/>
          <p14:tracePt t="80665" x="5283200" y="2667000"/>
          <p14:tracePt t="80682" x="5238750" y="2660650"/>
          <p14:tracePt t="80699" x="5187950" y="2660650"/>
          <p14:tracePt t="80716" x="5137150" y="2660650"/>
          <p14:tracePt t="80732" x="5067300" y="2660650"/>
          <p14:tracePt t="80749" x="5003800" y="2660650"/>
          <p14:tracePt t="80765" x="4933950" y="2660650"/>
          <p14:tracePt t="80782" x="4889500" y="2673350"/>
          <p14:tracePt t="80799" x="4864100" y="2679700"/>
          <p14:tracePt t="80815" x="4845050" y="2692400"/>
          <p14:tracePt t="80832" x="4832350" y="2705100"/>
          <p14:tracePt t="80849" x="4819650" y="2711450"/>
          <p14:tracePt t="80865" x="4800600" y="2730500"/>
          <p14:tracePt t="80882" x="4794250" y="2736850"/>
          <p14:tracePt t="80899" x="4787900" y="2749550"/>
          <p14:tracePt t="80916" x="4775200" y="2768600"/>
          <p14:tracePt t="80933" x="4762500" y="2781300"/>
          <p14:tracePt t="80949" x="4737100" y="2806700"/>
          <p14:tracePt t="80966" x="4730750" y="2825750"/>
          <p14:tracePt t="80982" x="4718050" y="2851150"/>
          <p14:tracePt t="80999" x="4699000" y="2876550"/>
          <p14:tracePt t="81016" x="4692650" y="2901950"/>
          <p14:tracePt t="81032" x="4679950" y="2921000"/>
          <p14:tracePt t="81049" x="4667250" y="2959100"/>
          <p14:tracePt t="81066" x="4667250" y="2971800"/>
          <p14:tracePt t="81082" x="4660900" y="2997200"/>
          <p14:tracePt t="81099" x="4660900" y="3009900"/>
          <p14:tracePt t="81107" x="4648200" y="3022600"/>
          <p14:tracePt t="81116" x="4648200" y="3035300"/>
          <p14:tracePt t="81133" x="4641850" y="3060700"/>
          <p14:tracePt t="81149" x="4641850" y="3073400"/>
          <p14:tracePt t="81166" x="4635500" y="3092450"/>
          <p14:tracePt t="81182" x="4635500" y="3098800"/>
          <p14:tracePt t="81199" x="4635500" y="3117850"/>
          <p14:tracePt t="81216" x="4622800" y="3136900"/>
          <p14:tracePt t="81232" x="4616450" y="3149600"/>
          <p14:tracePt t="81249" x="4616450" y="3168650"/>
          <p14:tracePt t="81266" x="4616450" y="3175000"/>
          <p14:tracePt t="81283" x="4616450" y="3194050"/>
          <p14:tracePt t="81299" x="4616450" y="3213100"/>
          <p14:tracePt t="81316" x="4616450" y="3232150"/>
          <p14:tracePt t="81333" x="4616450" y="3244850"/>
          <p14:tracePt t="81349" x="4616450" y="3251200"/>
          <p14:tracePt t="81366" x="4622800" y="3276600"/>
          <p14:tracePt t="81383" x="4629150" y="3289300"/>
          <p14:tracePt t="81545" x="4629150" y="3295650"/>
          <p14:tracePt t="81555" x="4629150" y="3308350"/>
          <p14:tracePt t="81572" x="4629150" y="3321050"/>
          <p14:tracePt t="81583" x="4629150" y="3359150"/>
          <p14:tracePt t="81600" x="4616450" y="3397250"/>
          <p14:tracePt t="81610" x="4603750" y="3429000"/>
          <p14:tracePt t="81617" x="4572000" y="3479800"/>
          <p14:tracePt t="81633" x="4495800" y="3575050"/>
          <p14:tracePt t="81650" x="4419600" y="3663950"/>
          <p14:tracePt t="81666" x="4362450" y="3727450"/>
          <p14:tracePt t="81683" x="4311650" y="3771900"/>
          <p14:tracePt t="81700" x="4292600" y="3803650"/>
          <p14:tracePt t="81716" x="4286250" y="3810000"/>
          <p14:tracePt t="81733" x="4279900" y="3816350"/>
          <p14:tracePt t="81761" x="4273550" y="3816350"/>
          <p14:tracePt t="81769" x="4273550" y="3822700"/>
          <p14:tracePt t="81783" x="4273550" y="3841750"/>
          <p14:tracePt t="81800" x="4254500" y="3867150"/>
          <p14:tracePt t="81817" x="4248150" y="3892550"/>
          <p14:tracePt t="81833" x="4229100" y="3924300"/>
          <p14:tracePt t="81850" x="4229100" y="3943350"/>
          <p14:tracePt t="82186" x="4229100" y="3937000"/>
          <p14:tracePt t="82193" x="4235450" y="3924300"/>
          <p14:tracePt t="82209" x="4241800" y="3905250"/>
          <p14:tracePt t="82219" x="4248150" y="3886200"/>
          <p14:tracePt t="82227" x="4260850" y="3879850"/>
          <p14:tracePt t="82244" x="4273550" y="3848100"/>
          <p14:tracePt t="82261" x="4311650" y="3797300"/>
          <p14:tracePt t="82277" x="4343400" y="3733800"/>
          <p14:tracePt t="82294" x="4400550" y="3651250"/>
          <p14:tracePt t="82310" x="4406900" y="3625850"/>
          <p14:tracePt t="82327" x="4425950" y="3594100"/>
          <p14:tracePt t="82344" x="4432300" y="3568700"/>
          <p14:tracePt t="82360" x="4438650" y="3549650"/>
          <p14:tracePt t="82377" x="4438650" y="3543300"/>
          <p14:tracePt t="82394" x="4438650" y="3536950"/>
          <p14:tracePt t="82410" x="4451350" y="3517900"/>
          <p14:tracePt t="82444" x="4451350" y="3511550"/>
          <p14:tracePt t="82467" x="4451350" y="3498850"/>
          <p14:tracePt t="82482" x="4457700" y="3492500"/>
          <p14:tracePt t="82506" x="4457700" y="3486150"/>
          <p14:tracePt t="82515" x="4457700" y="3473450"/>
          <p14:tracePt t="82530" x="4457700" y="3467100"/>
          <p14:tracePt t="82544" x="4464050" y="3429000"/>
          <p14:tracePt t="82560" x="4464050" y="3384550"/>
          <p14:tracePt t="82577" x="4476750" y="3359150"/>
          <p14:tracePt t="82594" x="4476750" y="3340100"/>
          <p14:tracePt t="82600" x="4476750" y="3333750"/>
          <p14:tracePt t="82618" x="4476750" y="3327400"/>
          <p14:tracePt t="83323" x="4489450" y="3321050"/>
          <p14:tracePt t="83330" x="4521200" y="3308350"/>
          <p14:tracePt t="83340" x="4540250" y="3308350"/>
          <p14:tracePt t="83347" x="4559300" y="3302000"/>
          <p14:tracePt t="83364" x="4641850" y="3295650"/>
          <p14:tracePt t="83381" x="4705350" y="3289300"/>
          <p14:tracePt t="83399" x="4749800" y="3282950"/>
          <p14:tracePt t="83414" x="4749800" y="3276600"/>
          <p14:tracePt t="83906" x="4737100" y="3263900"/>
          <p14:tracePt t="83914" x="4673600" y="3263900"/>
          <p14:tracePt t="83923" x="4610100" y="3257550"/>
          <p14:tracePt t="83931" x="4552950" y="3257550"/>
          <p14:tracePt t="83947" x="4457700" y="3257550"/>
          <p14:tracePt t="83964" x="4343400" y="3257550"/>
          <p14:tracePt t="83980" x="4178300" y="3276600"/>
          <p14:tracePt t="83997" x="4000500" y="3295650"/>
          <p14:tracePt t="84015" x="3790950" y="3327400"/>
          <p14:tracePt t="84030" x="3740150" y="3333750"/>
          <p14:tracePt t="84047" x="3632200" y="3340100"/>
          <p14:tracePt t="84064" x="3587750" y="3340100"/>
          <p14:tracePt t="84081" x="3543300" y="3352800"/>
          <p14:tracePt t="84097" x="3530600" y="3359150"/>
          <p14:tracePt t="84114" x="3505200" y="3365500"/>
          <p14:tracePt t="84131" x="3486150" y="3371850"/>
          <p14:tracePt t="84147" x="3473450" y="3378200"/>
          <p14:tracePt t="84164" x="3460750" y="3384550"/>
          <p14:tracePt t="84181" x="3454400" y="3390900"/>
          <p14:tracePt t="84198" x="3429000" y="3397250"/>
          <p14:tracePt t="84216" x="3365500" y="3422650"/>
          <p14:tracePt t="84231" x="3302000" y="3454400"/>
          <p14:tracePt t="84248" x="3251200" y="3479800"/>
          <p14:tracePt t="84264" x="3206750" y="3492500"/>
          <p14:tracePt t="84281" x="3200400" y="3498850"/>
          <p14:tracePt t="84298" x="3187700" y="3498850"/>
          <p14:tracePt t="84314" x="3175000" y="3505200"/>
          <p14:tracePt t="84331" x="3162300" y="3505200"/>
          <p14:tracePt t="84348" x="3155950" y="3505200"/>
          <p14:tracePt t="84364" x="3130550" y="3505200"/>
          <p14:tracePt t="84381" x="3105150" y="3505200"/>
          <p14:tracePt t="84398" x="3073400" y="3505200"/>
          <p14:tracePt t="84417" x="3048000" y="3505200"/>
          <p14:tracePt t="84431" x="3035300" y="3505200"/>
          <p14:tracePt t="84448" x="3028950" y="3505200"/>
          <p14:tracePt t="84464" x="3016250" y="3505200"/>
          <p14:tracePt t="84498" x="2997200" y="3505200"/>
          <p14:tracePt t="84515" x="2978150" y="3498850"/>
          <p14:tracePt t="84531" x="2959100" y="3498850"/>
          <p14:tracePt t="84548" x="2946400" y="3498850"/>
          <p14:tracePt t="84564" x="2940050" y="3498850"/>
          <p14:tracePt t="84581" x="2933700" y="3498850"/>
          <p14:tracePt t="84598" x="2914650" y="3492500"/>
          <p14:tracePt t="84615" x="2908300" y="3492500"/>
          <p14:tracePt t="84631" x="2889250" y="3486150"/>
          <p14:tracePt t="84664" x="2882900" y="3486150"/>
          <p14:tracePt t="84747" x="2870200" y="3486150"/>
          <p14:tracePt t="84780" x="2870200" y="3479800"/>
          <p14:tracePt t="84913" x="2863850" y="3479800"/>
          <p14:tracePt t="84929" x="2863850" y="3486150"/>
          <p14:tracePt t="84938" x="2863850" y="3511550"/>
          <p14:tracePt t="84948" x="2863850" y="3536950"/>
          <p14:tracePt t="84965" x="2870200" y="3644900"/>
          <p14:tracePt t="84981" x="2882900" y="3740150"/>
          <p14:tracePt t="84998" x="2914650" y="3879850"/>
          <p14:tracePt t="85015" x="2946400" y="4006850"/>
          <p14:tracePt t="85031" x="3003550" y="4203700"/>
          <p14:tracePt t="85048" x="3041650" y="4292600"/>
          <p14:tracePt t="85065" x="3079750" y="4368800"/>
          <p14:tracePt t="85082" x="3092450" y="4381500"/>
          <p14:tracePt t="85098" x="3105150" y="4400550"/>
          <p14:tracePt t="85115" x="3111500" y="4400550"/>
          <p14:tracePt t="85132" x="3124200" y="4400550"/>
          <p14:tracePt t="85148" x="3136900" y="4400550"/>
          <p14:tracePt t="85182" x="3143250" y="4400550"/>
          <p14:tracePt t="85200" x="3168650" y="4406900"/>
          <p14:tracePt t="85215" x="3194050" y="4413250"/>
          <p14:tracePt t="85232" x="3225800" y="4419600"/>
          <p14:tracePt t="85248" x="3295650" y="4438650"/>
          <p14:tracePt t="85265" x="3409950" y="4470400"/>
          <p14:tracePt t="85282" x="3517900" y="4502150"/>
          <p14:tracePt t="85298" x="3625850" y="4508500"/>
          <p14:tracePt t="85315" x="3721100" y="4533900"/>
          <p14:tracePt t="85332" x="3746500" y="4540250"/>
          <p14:tracePt t="85419" x="3752850" y="4540250"/>
          <p14:tracePt t="85427" x="3759200" y="4540250"/>
          <p14:tracePt t="85438" x="3765550" y="4540250"/>
          <p14:tracePt t="85449" x="3778250" y="4540250"/>
          <p14:tracePt t="85465" x="3790950" y="4533900"/>
          <p14:tracePt t="85499" x="3790950" y="4527550"/>
          <p14:tracePt t="85691" x="3790950" y="4521200"/>
          <p14:tracePt t="85708" x="3790950" y="4514850"/>
          <p14:tracePt t="85724" x="3790950" y="4508500"/>
          <p14:tracePt t="85731" x="3790950" y="4502150"/>
          <p14:tracePt t="85741" x="3790950" y="4495800"/>
          <p14:tracePt t="86124" x="3790950" y="4489450"/>
          <p14:tracePt t="86141" x="3816350" y="4489450"/>
          <p14:tracePt t="86148" x="3822700" y="4489450"/>
          <p14:tracePt t="86157" x="3879850" y="4489450"/>
          <p14:tracePt t="86165" x="3949700" y="4502150"/>
          <p14:tracePt t="86182" x="4146550" y="4502150"/>
          <p14:tracePt t="86200" x="4375150" y="4502150"/>
          <p14:tracePt t="86216" x="4705350" y="4502150"/>
          <p14:tracePt t="86232" x="4826000" y="4495800"/>
          <p14:tracePt t="86250" x="4870450" y="4489450"/>
          <p14:tracePt t="86265" x="4889500" y="4483100"/>
          <p14:tracePt t="86281" x="4902200" y="4483100"/>
          <p14:tracePt t="86298" x="4908550" y="4483100"/>
          <p14:tracePt t="86315" x="4921250" y="4483100"/>
          <p14:tracePt t="86332" x="4940300" y="4483100"/>
          <p14:tracePt t="86348" x="4965700" y="4483100"/>
          <p14:tracePt t="86365" x="4997450" y="4483100"/>
          <p14:tracePt t="86382" x="5035550" y="4483100"/>
          <p14:tracePt t="86398" x="5092700" y="4489450"/>
          <p14:tracePt t="86416" x="5245100" y="4514850"/>
          <p14:tracePt t="86432" x="5372100" y="4540250"/>
          <p14:tracePt t="86448" x="5480050" y="4546600"/>
          <p14:tracePt t="86465" x="5518150" y="4546600"/>
          <p14:tracePt t="86482" x="5530850" y="4546600"/>
          <p14:tracePt t="86676" x="5543550" y="4546600"/>
          <p14:tracePt t="86684" x="5556250" y="4546600"/>
          <p14:tracePt t="86748" x="5543550" y="4546600"/>
          <p14:tracePt t="86755" x="5511800" y="4546600"/>
          <p14:tracePt t="86765" x="5467350" y="4546600"/>
          <p14:tracePt t="86782" x="5359400" y="4546600"/>
          <p14:tracePt t="86799" x="5264150" y="4546600"/>
          <p14:tracePt t="86816" x="5137150" y="4546600"/>
          <p14:tracePt t="86832" x="5099050" y="4546600"/>
          <p14:tracePt t="86849" x="5086350" y="4546600"/>
          <p14:tracePt t="86930" x="5092700" y="4546600"/>
          <p14:tracePt t="86938" x="5137150" y="4546600"/>
          <p14:tracePt t="86948" x="5181600" y="4546600"/>
          <p14:tracePt t="86966" x="5295900" y="4546600"/>
          <p14:tracePt t="86982" x="5441950" y="4546600"/>
          <p14:tracePt t="87001" x="5543550" y="4546600"/>
          <p14:tracePt t="87015" x="5568950" y="4546600"/>
          <p14:tracePt t="87077" x="5562600" y="4546600"/>
          <p14:tracePt t="87085" x="5537200" y="4546600"/>
          <p14:tracePt t="87095" x="5505450" y="4546600"/>
          <p14:tracePt t="87102" x="5473700" y="4546600"/>
          <p14:tracePt t="87116" x="5378450" y="4546600"/>
          <p14:tracePt t="87132" x="5245100" y="4521200"/>
          <p14:tracePt t="87149" x="5156200" y="4514850"/>
          <p14:tracePt t="87166" x="5137150" y="4514850"/>
          <p14:tracePt t="87189" x="5130800" y="4508500"/>
          <p14:tracePt t="87210" x="5238750" y="4502150"/>
          <p14:tracePt t="87219" x="5289550" y="4502150"/>
          <p14:tracePt t="87233" x="5429250" y="4514850"/>
          <p14:tracePt t="87249" x="5549900" y="4521200"/>
          <p14:tracePt t="87266" x="5626100" y="4533900"/>
          <p14:tracePt t="87283" x="5651500" y="4540250"/>
          <p14:tracePt t="87355" x="5632450" y="4540250"/>
          <p14:tracePt t="87364" x="5619750" y="4540250"/>
          <p14:tracePt t="87374" x="5607050" y="4540250"/>
          <p14:tracePt t="87383" x="5581650" y="4540250"/>
          <p14:tracePt t="87401" x="5549900" y="4540250"/>
          <p14:tracePt t="87460" x="5543550" y="4533900"/>
          <p14:tracePt t="87500" x="5549900" y="4533900"/>
          <p14:tracePt t="87508" x="5562600" y="4533900"/>
          <p14:tracePt t="87532" x="5568950" y="4533900"/>
          <p14:tracePt t="87541" x="5581650" y="4533900"/>
          <p14:tracePt t="87550" x="5588000" y="4533900"/>
          <p14:tracePt t="87566" x="5600700" y="4533900"/>
          <p14:tracePt t="87584" x="5613400" y="4533900"/>
          <p14:tracePt t="87601" x="5670550" y="4533900"/>
          <p14:tracePt t="87611" x="5676900" y="4533900"/>
          <p14:tracePt t="87619" x="5702300" y="4533900"/>
          <p14:tracePt t="87633" x="5727700" y="4533900"/>
          <p14:tracePt t="87650" x="5759450" y="4533900"/>
          <p14:tracePt t="87666" x="5778500" y="4533900"/>
          <p14:tracePt t="87683" x="5797550" y="4533900"/>
          <p14:tracePt t="88677" x="5765800" y="4533900"/>
          <p14:tracePt t="88685" x="5632450" y="4533900"/>
          <p14:tracePt t="88696" x="5607050" y="4521200"/>
          <p14:tracePt t="89027" x="5600700" y="4521200"/>
          <p14:tracePt t="89035" x="5588000" y="4514850"/>
          <p14:tracePt t="89043" x="5575300" y="4508500"/>
          <p14:tracePt t="89059" x="5549900" y="4508500"/>
          <p14:tracePt t="89076" x="5518150" y="4508500"/>
          <p14:tracePt t="89205" x="5518150" y="4495800"/>
          <p14:tracePt t="89213" x="5524500" y="4489450"/>
          <p14:tracePt t="89236" x="5530850" y="4476750"/>
          <p14:tracePt t="89243" x="5537200" y="4476750"/>
          <p14:tracePt t="89252" x="5543550" y="4470400"/>
          <p14:tracePt t="89260" x="5556250" y="4457700"/>
          <p14:tracePt t="89276" x="5588000" y="4438650"/>
          <p14:tracePt t="89293" x="5632450" y="4400550"/>
          <p14:tracePt t="89310" x="5651500" y="4375150"/>
          <p14:tracePt t="89327" x="5664200" y="4330700"/>
          <p14:tracePt t="89343" x="5664200" y="4286250"/>
          <p14:tracePt t="89360" x="5638800" y="4248150"/>
          <p14:tracePt t="89377" x="5594350" y="4235450"/>
          <p14:tracePt t="89393" x="5403850" y="4203700"/>
          <p14:tracePt t="89410" x="5238750" y="4178300"/>
          <p14:tracePt t="89426" x="5073650" y="4159250"/>
          <p14:tracePt t="89443" x="4927600" y="4133850"/>
          <p14:tracePt t="89460" x="4857750" y="4114800"/>
          <p14:tracePt t="89476" x="4838700" y="4102100"/>
          <p14:tracePt t="89549" x="4832350" y="4095750"/>
          <p14:tracePt t="89557" x="4826000" y="4095750"/>
          <p14:tracePt t="89573" x="4813300" y="4089400"/>
          <p14:tracePt t="89583" x="4806950" y="4089400"/>
          <p14:tracePt t="89594" x="4781550" y="4089400"/>
          <p14:tracePt t="89604" x="4768850" y="4089400"/>
          <p14:tracePt t="89611" x="4756150" y="4089400"/>
          <p14:tracePt t="89627" x="4730750" y="4089400"/>
          <p14:tracePt t="89643" x="4705350" y="4089400"/>
          <p14:tracePt t="89660" x="4660900" y="4089400"/>
          <p14:tracePt t="89677" x="4622800" y="4089400"/>
          <p14:tracePt t="89693" x="4533900" y="4089400"/>
          <p14:tracePt t="89710" x="4394200" y="4064000"/>
          <p14:tracePt t="89727" x="4254500" y="4051300"/>
          <p14:tracePt t="89743" x="4146550" y="4044950"/>
          <p14:tracePt t="89762" x="4095750" y="4025900"/>
          <p14:tracePt t="89778" x="4083050" y="4019550"/>
          <p14:tracePt t="89804" x="4076700" y="4019550"/>
          <p14:tracePt t="89819" x="4070350" y="4019550"/>
          <p14:tracePt t="89829" x="4064000" y="4019550"/>
          <p14:tracePt t="89844" x="4057650" y="4019550"/>
          <p14:tracePt t="89860" x="4038600" y="4019550"/>
          <p14:tracePt t="89877" x="4019550" y="4019550"/>
          <p14:tracePt t="89894" x="4006850" y="4019550"/>
          <p14:tracePt t="89910" x="3987800" y="4013200"/>
          <p14:tracePt t="89927" x="3962400" y="3994150"/>
          <p14:tracePt t="89944" x="3879850" y="3949700"/>
          <p14:tracePt t="89961" x="3759200" y="3917950"/>
          <p14:tracePt t="89977" x="3619500" y="3886200"/>
          <p14:tracePt t="89994" x="3581400" y="3879850"/>
          <p14:tracePt t="90010" x="3517900" y="3879850"/>
          <p14:tracePt t="90027" x="3397250" y="3867150"/>
          <p14:tracePt t="90044" x="3276600" y="3841750"/>
          <p14:tracePt t="90060" x="3200400" y="3835400"/>
          <p14:tracePt t="90077" x="3149600" y="3835400"/>
          <p14:tracePt t="90094" x="3143250" y="3829050"/>
          <p14:tracePt t="90110" x="3130550" y="3816350"/>
          <p14:tracePt t="90157" x="3124200" y="3810000"/>
          <p14:tracePt t="90165" x="3117850" y="3810000"/>
          <p14:tracePt t="90172" x="3117850" y="3803650"/>
          <p14:tracePt t="90188" x="3098800" y="3797300"/>
          <p14:tracePt t="90197" x="3092450" y="3790950"/>
          <p14:tracePt t="90326" x="3105150" y="3797300"/>
          <p14:tracePt t="90334" x="3143250" y="3810000"/>
          <p14:tracePt t="90344" x="3181350" y="3829050"/>
          <p14:tracePt t="90362" x="3321050" y="3860800"/>
          <p14:tracePt t="90378" x="3556000" y="3905250"/>
          <p14:tracePt t="90394" x="3695700" y="3917950"/>
          <p14:tracePt t="90411" x="3771900" y="3917950"/>
          <p14:tracePt t="90428" x="3803650" y="3917950"/>
          <p14:tracePt t="90444" x="3822700" y="3917950"/>
          <p14:tracePt t="90461" x="3829050" y="3917950"/>
          <p14:tracePt t="90477" x="3835400" y="3911600"/>
          <p14:tracePt t="90494" x="3848100" y="3905250"/>
          <p14:tracePt t="90511" x="3854450" y="3898900"/>
          <p14:tracePt t="90528" x="3860800" y="3892550"/>
          <p14:tracePt t="90545" x="3873500" y="3886200"/>
          <p14:tracePt t="90561" x="3905250" y="3879850"/>
          <p14:tracePt t="90578" x="3975100" y="3860800"/>
          <p14:tracePt t="90594" x="4032250" y="3841750"/>
          <p14:tracePt t="90611" x="4083050" y="3822700"/>
          <p14:tracePt t="90627" x="4114800" y="3816350"/>
          <p14:tracePt t="90644" x="4133850" y="3810000"/>
          <p14:tracePt t="90661" x="4140200" y="3810000"/>
          <p14:tracePt t="91150" x="4159250" y="3810000"/>
          <p14:tracePt t="91160" x="4210050" y="3810000"/>
          <p14:tracePt t="91167" x="4229100" y="3810000"/>
          <p14:tracePt t="91175" x="4254500" y="3810000"/>
          <p14:tracePt t="91191" x="4311650" y="3810000"/>
          <p14:tracePt t="91208" x="4394200" y="3835400"/>
          <p14:tracePt t="91226" x="4508500" y="3841750"/>
          <p14:tracePt t="91243" x="4648200" y="3854450"/>
          <p14:tracePt t="91259" x="4756150" y="3854450"/>
          <p14:tracePt t="91275" x="4787900" y="3854450"/>
          <p14:tracePt t="91291" x="4813300" y="3854450"/>
          <p14:tracePt t="91308" x="4813300" y="3848100"/>
          <p14:tracePt t="91342" x="4819650" y="3841750"/>
          <p14:tracePt t="91358" x="4826000" y="3841750"/>
          <p14:tracePt t="91375" x="4864100" y="3841750"/>
          <p14:tracePt t="91391" x="4908550" y="3835400"/>
          <p14:tracePt t="91408" x="4991100" y="3829050"/>
          <p14:tracePt t="91425" x="5041900" y="3810000"/>
          <p14:tracePt t="91443" x="5099050" y="3803650"/>
          <p14:tracePt t="91458" x="5130800" y="3803650"/>
          <p14:tracePt t="91475" x="5137150" y="3803650"/>
          <p14:tracePt t="91557" x="5143500" y="3803650"/>
          <p14:tracePt t="91567" x="5143500" y="3810000"/>
          <p14:tracePt t="91582" x="5143500" y="3816350"/>
          <p14:tracePt t="91592" x="5143500" y="3822700"/>
          <p14:tracePt t="91608" x="5143500" y="3829050"/>
          <p14:tracePt t="91625" x="5143500" y="3848100"/>
          <p14:tracePt t="91644" x="5156200" y="3860800"/>
          <p14:tracePt t="91658" x="5168900" y="3860800"/>
          <p14:tracePt t="91675" x="5219700" y="3879850"/>
          <p14:tracePt t="91692" x="5245100" y="3879850"/>
          <p14:tracePt t="91709" x="5257800" y="3879850"/>
          <p14:tracePt t="91958" x="5251450" y="3879850"/>
          <p14:tracePt t="91975" x="5245100" y="3879850"/>
          <p14:tracePt t="91982" x="5238750" y="3879850"/>
          <p14:tracePt t="91991" x="5232400" y="3873500"/>
          <p14:tracePt t="91999" x="5219700" y="3860800"/>
          <p14:tracePt t="92016" x="5207000" y="3854450"/>
          <p14:tracePt t="92032" x="5200650" y="3835400"/>
          <p14:tracePt t="92050" x="5194300" y="3829050"/>
          <p14:tracePt t="92065" x="5187950" y="3822700"/>
          <p14:tracePt t="92082" x="5181600" y="3810000"/>
          <p14:tracePt t="92342" x="5181600" y="3803650"/>
          <p14:tracePt t="92366" x="5181600" y="3797300"/>
          <p14:tracePt t="92382" x="5200650" y="3797300"/>
          <p14:tracePt t="92392" x="5232400" y="3797300"/>
          <p14:tracePt t="92401" x="5264150" y="3784600"/>
          <p14:tracePt t="92419" x="5365750" y="3771900"/>
          <p14:tracePt t="92437" x="5499100" y="3765550"/>
          <p14:tracePt t="92451" x="5791200" y="3727450"/>
          <p14:tracePt t="92467" x="5988050" y="3721100"/>
          <p14:tracePt t="92484" x="6146800" y="3721100"/>
          <p14:tracePt t="92501" x="6235700" y="3721100"/>
          <p14:tracePt t="92517" x="6286500" y="3721100"/>
          <p14:tracePt t="92534" x="6299200" y="3721100"/>
          <p14:tracePt t="92550" x="6305550" y="3721100"/>
          <p14:tracePt t="92567" x="6311900" y="3721100"/>
          <p14:tracePt t="92654" x="6311900" y="3727450"/>
          <p14:tracePt t="92671" x="6286500" y="3733800"/>
          <p14:tracePt t="92677" x="6267450" y="3740150"/>
          <p14:tracePt t="92686" x="6248400" y="3740150"/>
          <p14:tracePt t="92701" x="6153150" y="3765550"/>
          <p14:tracePt t="92717" x="6038850" y="3797300"/>
          <p14:tracePt t="92734" x="5905500" y="3841750"/>
          <p14:tracePt t="92751" x="5829300" y="3848100"/>
          <p14:tracePt t="92768" x="5753100" y="3854450"/>
          <p14:tracePt t="92784" x="5708650" y="3854450"/>
          <p14:tracePt t="92801" x="5683250" y="3854450"/>
          <p14:tracePt t="92817" x="5676900" y="3854450"/>
          <p14:tracePt t="92834" x="5670550" y="3854450"/>
          <p14:tracePt t="92852" x="5664200" y="3854450"/>
          <p14:tracePt t="92867" x="5657850" y="3854450"/>
          <p14:tracePt t="92884" x="5645150" y="3848100"/>
          <p14:tracePt t="92902" x="5638800" y="3841750"/>
          <p14:tracePt t="92917" x="5594350" y="3835400"/>
          <p14:tracePt t="92934" x="5530850" y="3835400"/>
          <p14:tracePt t="92951" x="5461000" y="3835400"/>
          <p14:tracePt t="92968" x="5397500" y="3835400"/>
          <p14:tracePt t="92984" x="5340350" y="3835400"/>
          <p14:tracePt t="93001" x="5314950" y="3835400"/>
          <p14:tracePt t="93018" x="5283200" y="3835400"/>
          <p14:tracePt t="93034" x="5251450" y="3835400"/>
          <p14:tracePt t="93051" x="5238750" y="3835400"/>
          <p14:tracePt t="93093" x="5232400" y="3835400"/>
          <p14:tracePt t="93108" x="5232400" y="3841750"/>
          <p14:tracePt t="93133" x="5232400" y="3848100"/>
          <p14:tracePt t="93142" x="5232400" y="3860800"/>
          <p14:tracePt t="93165" x="5232400" y="3867150"/>
          <p14:tracePt t="93175" x="5232400" y="3873500"/>
          <p14:tracePt t="93184" x="5232400" y="3879850"/>
          <p14:tracePt t="93201" x="5232400" y="3892550"/>
          <p14:tracePt t="93218" x="5232400" y="3905250"/>
          <p14:tracePt t="93236" x="5232400" y="3937000"/>
          <p14:tracePt t="93251" x="5213350" y="3949700"/>
          <p14:tracePt t="93268" x="5181600" y="3981450"/>
          <p14:tracePt t="93284" x="5118100" y="4000500"/>
          <p14:tracePt t="93301" x="5060950" y="4025900"/>
          <p14:tracePt t="93318" x="5022850" y="4038600"/>
          <p14:tracePt t="93334" x="5010150" y="4044950"/>
          <p14:tracePt t="93423" x="4997450" y="4044950"/>
          <p14:tracePt t="93431" x="4991100" y="4044950"/>
          <p14:tracePt t="93440" x="4984750" y="4044950"/>
          <p14:tracePt t="93452" x="4959350" y="4044950"/>
          <p14:tracePt t="93468" x="4889500" y="4032250"/>
          <p14:tracePt t="93485" x="4832350" y="4019550"/>
          <p14:tracePt t="93502" x="4762500" y="3994150"/>
          <p14:tracePt t="93518" x="4724400" y="3987800"/>
          <p14:tracePt t="93535" x="4724400" y="3981450"/>
          <p14:tracePt t="93551" x="4711700" y="3968750"/>
          <p14:tracePt t="93568" x="4711700" y="3962400"/>
          <p14:tracePt t="93585" x="4705350" y="3937000"/>
          <p14:tracePt t="93602" x="4679950" y="3873500"/>
          <p14:tracePt t="93614" x="4660900" y="3841750"/>
          <p14:tracePt t="93620" x="4641850" y="3822700"/>
          <p14:tracePt t="93635" x="4622800" y="3784600"/>
          <p14:tracePt t="93652" x="4610100" y="3765550"/>
          <p14:tracePt t="93668" x="4597400" y="3746500"/>
          <p14:tracePt t="93685" x="4591050" y="3727450"/>
          <p14:tracePt t="93702" x="4584700" y="3714750"/>
          <p14:tracePt t="93718" x="4584700" y="3702050"/>
          <p14:tracePt t="93735" x="4584700" y="3683000"/>
          <p14:tracePt t="93752" x="4584700" y="3657600"/>
          <p14:tracePt t="93768" x="4584700" y="3632200"/>
          <p14:tracePt t="93785" x="4610100" y="3606800"/>
          <p14:tracePt t="93802" x="4635500" y="3575050"/>
          <p14:tracePt t="93820" x="4667250" y="3536950"/>
          <p14:tracePt t="93836" x="4705350" y="3505200"/>
          <p14:tracePt t="93852" x="4711700" y="3486150"/>
          <p14:tracePt t="93868" x="4718050" y="3479800"/>
          <p14:tracePt t="93902" x="4743450" y="3460750"/>
          <p14:tracePt t="93918" x="4768850" y="3454400"/>
          <p14:tracePt t="93935" x="4781550" y="3448050"/>
          <p14:tracePt t="93952" x="4826000" y="3429000"/>
          <p14:tracePt t="93968" x="4845050" y="3429000"/>
          <p14:tracePt t="93985" x="4870450" y="3422650"/>
          <p14:tracePt t="94002" x="4902200" y="3422650"/>
          <p14:tracePt t="94019" x="4927600" y="3416300"/>
          <p14:tracePt t="94036" x="4959350" y="3416300"/>
          <p14:tracePt t="94052" x="4984750" y="3416300"/>
          <p14:tracePt t="94068" x="5003800" y="3416300"/>
          <p14:tracePt t="94085" x="5029200" y="3416300"/>
          <p14:tracePt t="94102" x="5054600" y="3416300"/>
          <p14:tracePt t="94119" x="5086350" y="3429000"/>
          <p14:tracePt t="94135" x="5149850" y="3460750"/>
          <p14:tracePt t="94152" x="5200650" y="3479800"/>
          <p14:tracePt t="94169" x="5257800" y="3498850"/>
          <p14:tracePt t="94186" x="5308600" y="3511550"/>
          <p14:tracePt t="94202" x="5321300" y="3517900"/>
          <p14:tracePt t="94219" x="5327650" y="3517900"/>
          <p14:tracePt t="94236" x="5340350" y="3530600"/>
          <p14:tracePt t="94252" x="5353050" y="3543300"/>
          <p14:tracePt t="94269" x="5359400" y="3556000"/>
          <p14:tracePt t="94286" x="5378450" y="3581400"/>
          <p14:tracePt t="94302" x="5384800" y="3587750"/>
          <p14:tracePt t="94319" x="5397500" y="3600450"/>
          <p14:tracePt t="94336" x="5403850" y="3625850"/>
          <p14:tracePt t="94352" x="5416550" y="3632200"/>
          <p14:tracePt t="94369" x="5422900" y="3644900"/>
          <p14:tracePt t="94386" x="5441950" y="3670300"/>
          <p14:tracePt t="94420" x="5448300" y="3689350"/>
          <p14:tracePt t="94452" x="5448300" y="3702050"/>
          <p14:tracePt t="94469" x="5448300" y="3714750"/>
          <p14:tracePt t="94486" x="5448300" y="3721100"/>
          <p14:tracePt t="94502" x="5448300" y="3733800"/>
          <p14:tracePt t="94519" x="5448300" y="3752850"/>
          <p14:tracePt t="94536" x="5422900" y="3778250"/>
          <p14:tracePt t="94552" x="5372100" y="3797300"/>
          <p14:tracePt t="94569" x="5289550" y="3810000"/>
          <p14:tracePt t="94586" x="5200650" y="3835400"/>
          <p14:tracePt t="94603" x="5149850" y="3848100"/>
          <p14:tracePt t="94614" x="5124450" y="3854450"/>
          <p14:tracePt t="94620" x="5111750" y="3854450"/>
          <p14:tracePt t="94704" x="5105400" y="3860800"/>
          <p14:tracePt t="95182" x="5092700" y="3867150"/>
          <p14:tracePt t="95190" x="5080000" y="3873500"/>
          <p14:tracePt t="95198" x="5073650" y="3873500"/>
          <p14:tracePt t="95207" x="5060950" y="3879850"/>
          <p14:tracePt t="95222" x="5048250" y="3886200"/>
          <p14:tracePt t="95239" x="5035550" y="3892550"/>
          <p14:tracePt t="95256" x="5022850" y="3905250"/>
          <p14:tracePt t="95273" x="5003800" y="3911600"/>
          <p14:tracePt t="95289" x="4965700" y="3911600"/>
          <p14:tracePt t="95306" x="4927600" y="3917950"/>
          <p14:tracePt t="95322" x="4889500" y="3924300"/>
          <p14:tracePt t="95340" x="4851400" y="3924300"/>
          <p14:tracePt t="95356" x="4845050" y="3924300"/>
          <p14:tracePt t="95441" x="4838700" y="3924300"/>
          <p14:tracePt t="95833" x="4832350" y="3924300"/>
          <p14:tracePt t="95849" x="4813300" y="3930650"/>
          <p14:tracePt t="95865" x="4806950" y="3930650"/>
          <p14:tracePt t="95872" x="4794250" y="3930650"/>
          <p14:tracePt t="95880" x="4781550" y="3930650"/>
          <p14:tracePt t="95897" x="4756150" y="3930650"/>
          <p14:tracePt t="95909" x="4711700" y="3930650"/>
          <p14:tracePt t="95924" x="4679950" y="3930650"/>
          <p14:tracePt t="95941" x="4597400" y="3930650"/>
          <p14:tracePt t="95958" x="4578350" y="3930650"/>
          <p14:tracePt t="96344" x="4572000" y="3930650"/>
          <p14:tracePt t="96383" x="4597400" y="3930650"/>
          <p14:tracePt t="96393" x="4629150" y="3930650"/>
          <p14:tracePt t="96402" x="4660900" y="3930650"/>
          <p14:tracePt t="96419" x="4749800" y="3930650"/>
          <p14:tracePt t="96436" x="4819650" y="3943350"/>
          <p14:tracePt t="96453" x="4908550" y="3949700"/>
          <p14:tracePt t="96470" x="4940300" y="3956050"/>
          <p14:tracePt t="96486" x="4959350" y="3956050"/>
          <p14:tracePt t="96502" x="4997450" y="3962400"/>
          <p14:tracePt t="96519" x="5054600" y="3975100"/>
          <p14:tracePt t="96536" x="5156200" y="3975100"/>
          <p14:tracePt t="96552" x="5308600" y="3975100"/>
          <p14:tracePt t="96569" x="5492750" y="3975100"/>
          <p14:tracePt t="96586" x="5695950" y="3975100"/>
          <p14:tracePt t="96603" x="5905500" y="3975100"/>
          <p14:tracePt t="96615" x="6127750" y="3975100"/>
          <p14:tracePt t="96622" x="6229350" y="3987800"/>
          <p14:tracePt t="96636" x="6337300" y="3994150"/>
          <p14:tracePt t="96652" x="6527800" y="4032250"/>
          <p14:tracePt t="96669" x="6775450" y="4064000"/>
          <p14:tracePt t="96686" x="6902450" y="4070350"/>
          <p14:tracePt t="96703" x="7042150" y="4083050"/>
          <p14:tracePt t="96719" x="7169150" y="4083050"/>
          <p14:tracePt t="96736" x="7289800" y="4083050"/>
          <p14:tracePt t="96752" x="7448550" y="4083050"/>
          <p14:tracePt t="96769" x="7626350" y="4083050"/>
          <p14:tracePt t="96786" x="7785100" y="4083050"/>
          <p14:tracePt t="96803" x="7912100" y="4083050"/>
          <p14:tracePt t="96819" x="7988300" y="4083050"/>
          <p14:tracePt t="96836" x="8020050" y="4083050"/>
          <p14:tracePt t="96853" x="8045450" y="4076700"/>
          <p14:tracePt t="97041" x="8039100" y="4070350"/>
          <p14:tracePt t="97049" x="8026400" y="4070350"/>
          <p14:tracePt t="97058" x="8013700" y="4070350"/>
          <p14:tracePt t="97066" x="7981950" y="4064000"/>
          <p14:tracePt t="97082" x="7912100" y="4064000"/>
          <p14:tracePt t="97099" x="7867650" y="4057650"/>
          <p14:tracePt t="97111" x="7835900" y="4057650"/>
          <p14:tracePt t="97119" x="7829550" y="4057650"/>
          <p14:tracePt t="97133" x="7816850" y="4057650"/>
          <p14:tracePt t="97465" x="7810500" y="4051300"/>
          <p14:tracePt t="97475" x="7785100" y="4038600"/>
          <p14:tracePt t="97483" x="7759700" y="4032250"/>
          <p14:tracePt t="97490" x="7721600" y="4013200"/>
          <p14:tracePt t="97507" x="7670800" y="3987800"/>
          <p14:tracePt t="97523" x="7607300" y="3962400"/>
          <p14:tracePt t="97542" x="7486650" y="3898900"/>
          <p14:tracePt t="97557" x="7448550" y="3886200"/>
          <p14:tracePt t="97573" x="7429500" y="3873500"/>
          <p14:tracePt t="97590" x="7416800" y="3873500"/>
          <p14:tracePt t="97623" x="7404100" y="3873500"/>
          <p14:tracePt t="97643" x="7397750" y="3873500"/>
          <p14:tracePt t="97657" x="7372350" y="3873500"/>
          <p14:tracePt t="97674" x="7359650" y="3873500"/>
          <p14:tracePt t="97690" x="7334250" y="3879850"/>
          <p14:tracePt t="97707" x="7315200" y="3892550"/>
          <p14:tracePt t="97724" x="7296150" y="3898900"/>
          <p14:tracePt t="97743" x="7277100" y="3905250"/>
          <p14:tracePt t="97757" x="7258050" y="3911600"/>
          <p14:tracePt t="97774" x="7219950" y="3924300"/>
          <p14:tracePt t="97790" x="7175500" y="3924300"/>
          <p14:tracePt t="97806" x="7124700" y="3924300"/>
          <p14:tracePt t="97823" x="7112000" y="3924300"/>
          <p14:tracePt t="97961" x="7105650" y="3930650"/>
          <p14:tracePt t="97993" x="7105650" y="3937000"/>
          <p14:tracePt t="98000" x="7105650" y="3949700"/>
          <p14:tracePt t="98010" x="7105650" y="3956050"/>
          <p14:tracePt t="98024" x="7105650" y="3968750"/>
          <p14:tracePt t="98058" x="7099300" y="3975100"/>
          <p14:tracePt t="98082" x="7054850" y="3981450"/>
          <p14:tracePt t="98091" x="7029450" y="3981450"/>
          <p14:tracePt t="98107" x="6991350" y="3981450"/>
          <p14:tracePt t="98117" x="6965950" y="3981450"/>
          <p14:tracePt t="98125" x="6953250" y="3981450"/>
          <p14:tracePt t="98142" x="6921500" y="3981450"/>
          <p14:tracePt t="98158" x="6889750" y="3962400"/>
          <p14:tracePt t="98174" x="6870700" y="3943350"/>
          <p14:tracePt t="98191" x="6858000" y="3937000"/>
          <p14:tracePt t="98207" x="6851650" y="3930650"/>
          <p14:tracePt t="98224" x="6838950" y="3917950"/>
          <p14:tracePt t="98240" x="6838950" y="3886200"/>
          <p14:tracePt t="98257" x="6832600" y="3860800"/>
          <p14:tracePt t="98274" x="6813550" y="3822700"/>
          <p14:tracePt t="98290" x="6807200" y="3803650"/>
          <p14:tracePt t="98307" x="6794500" y="3778250"/>
          <p14:tracePt t="98324" x="6788150" y="3759200"/>
          <p14:tracePt t="98341" x="6781800" y="3746500"/>
          <p14:tracePt t="98357" x="6781800" y="3740150"/>
          <p14:tracePt t="98374" x="6781800" y="3702050"/>
          <p14:tracePt t="98390" x="6781800" y="3683000"/>
          <p14:tracePt t="98407" x="6781800" y="3651250"/>
          <p14:tracePt t="98424" x="6781800" y="3619500"/>
          <p14:tracePt t="98441" x="6788150" y="3594100"/>
          <p14:tracePt t="98457" x="6788150" y="3568700"/>
          <p14:tracePt t="98474" x="6794500" y="3562350"/>
          <p14:tracePt t="98491" x="6794500" y="3549650"/>
          <p14:tracePt t="98507" x="6807200" y="3536950"/>
          <p14:tracePt t="98524" x="6813550" y="3530600"/>
          <p14:tracePt t="98542" x="6832600" y="3511550"/>
          <p14:tracePt t="98557" x="6845300" y="3498850"/>
          <p14:tracePt t="98574" x="6858000" y="3492500"/>
          <p14:tracePt t="98591" x="6889750" y="3486150"/>
          <p14:tracePt t="98607" x="6921500" y="3467100"/>
          <p14:tracePt t="98624" x="6953250" y="3460750"/>
          <p14:tracePt t="98641" x="6985000" y="3448050"/>
          <p14:tracePt t="98657" x="7016750" y="3435350"/>
          <p14:tracePt t="98674" x="7035800" y="3429000"/>
          <p14:tracePt t="98691" x="7054850" y="3429000"/>
          <p14:tracePt t="98708" x="7080250" y="3416300"/>
          <p14:tracePt t="98725" x="7099300" y="3416300"/>
          <p14:tracePt t="98742" x="7131050" y="3409950"/>
          <p14:tracePt t="98757" x="7169150" y="3403600"/>
          <p14:tracePt t="98774" x="7213600" y="3397250"/>
          <p14:tracePt t="98791" x="7251700" y="3397250"/>
          <p14:tracePt t="98807" x="7302500" y="3384550"/>
          <p14:tracePt t="98824" x="7340600" y="3378200"/>
          <p14:tracePt t="98841" x="7372350" y="3378200"/>
          <p14:tracePt t="98857" x="7397750" y="3378200"/>
          <p14:tracePt t="98874" x="7429500" y="3378200"/>
          <p14:tracePt t="98891" x="7473950" y="3378200"/>
          <p14:tracePt t="98908" x="7512050" y="3378200"/>
          <p14:tracePt t="98925" x="7562850" y="3378200"/>
          <p14:tracePt t="98941" x="7600950" y="3384550"/>
          <p14:tracePt t="98957" x="7658100" y="3397250"/>
          <p14:tracePt t="98974" x="7696200" y="3409950"/>
          <p14:tracePt t="98991" x="7715250" y="3416300"/>
          <p14:tracePt t="99008" x="7721600" y="3416300"/>
          <p14:tracePt t="99024" x="7740650" y="3416300"/>
          <p14:tracePt t="99041" x="7747000" y="3422650"/>
          <p14:tracePt t="99058" x="7753350" y="3422650"/>
          <p14:tracePt t="99074" x="7766050" y="3435350"/>
          <p14:tracePt t="99091" x="7772400" y="3435350"/>
          <p14:tracePt t="99108" x="7778750" y="3441700"/>
          <p14:tracePt t="99115" x="7791450" y="3448050"/>
          <p14:tracePt t="99130" x="7797800" y="3460750"/>
          <p14:tracePt t="99141" x="7816850" y="3467100"/>
          <p14:tracePt t="99158" x="7829550" y="3479800"/>
          <p14:tracePt t="99175" x="7842250" y="3492500"/>
          <p14:tracePt t="99191" x="7854950" y="3498850"/>
          <p14:tracePt t="99208" x="7867650" y="3511550"/>
          <p14:tracePt t="99224" x="7880350" y="3524250"/>
          <p14:tracePt t="99241" x="7886700" y="3530600"/>
          <p14:tracePt t="99258" x="7893050" y="3549650"/>
          <p14:tracePt t="99275" x="7899400" y="3562350"/>
          <p14:tracePt t="99291" x="7905750" y="3575050"/>
          <p14:tracePt t="99308" x="7905750" y="3581400"/>
          <p14:tracePt t="99326" x="7905750" y="3600450"/>
          <p14:tracePt t="99341" x="7912100" y="3606800"/>
          <p14:tracePt t="99358" x="7918450" y="3632200"/>
          <p14:tracePt t="99375" x="7924800" y="3644900"/>
          <p14:tracePt t="99391" x="7931150" y="3663950"/>
          <p14:tracePt t="99408" x="7943850" y="3695700"/>
          <p14:tracePt t="99425" x="7950200" y="3714750"/>
          <p14:tracePt t="99442" x="7950200" y="3733800"/>
          <p14:tracePt t="99458" x="7956550" y="3740150"/>
          <p14:tracePt t="99475" x="7956550" y="3746500"/>
          <p14:tracePt t="99530" x="7956550" y="3759200"/>
          <p14:tracePt t="99602" x="7943850" y="3759200"/>
          <p14:tracePt t="99618" x="7943850" y="3765550"/>
          <p14:tracePt t="99722" x="7937500" y="3771900"/>
          <p14:tracePt t="99753" x="7937500" y="3778250"/>
          <p14:tracePt t="99770" x="7931150" y="3784600"/>
          <p14:tracePt t="99809" x="7931150" y="3790950"/>
          <p14:tracePt t="99841" x="7924800" y="3790950"/>
          <p14:tracePt t="99857" x="7918450" y="3790950"/>
          <p14:tracePt t="99866" x="7912100" y="3797300"/>
          <p14:tracePt t="99875" x="7912100" y="3803650"/>
          <p14:tracePt t="99892" x="7905750" y="3803650"/>
          <p14:tracePt t="99909" x="7899400" y="3810000"/>
          <p14:tracePt t="99925" x="7893050" y="3816350"/>
          <p14:tracePt t="100074" x="7880350" y="3822700"/>
          <p14:tracePt t="100090" x="7874000" y="3822700"/>
          <p14:tracePt t="100100" x="7861300" y="3829050"/>
          <p14:tracePt t="100115" x="7848600" y="3829050"/>
          <p14:tracePt t="100127" x="7816850" y="3835400"/>
          <p14:tracePt t="100142" x="7785100" y="3835400"/>
          <p14:tracePt t="100159" x="7715250" y="3848100"/>
          <p14:tracePt t="100176" x="7689850" y="3854450"/>
          <p14:tracePt t="100192" x="7677150" y="3860800"/>
          <p14:tracePt t="100418" x="7670800" y="3860800"/>
          <p14:tracePt t="100435" x="7664450" y="3860800"/>
          <p14:tracePt t="100442" x="7651750" y="3860800"/>
          <p14:tracePt t="100452" x="7632700" y="3867150"/>
          <p14:tracePt t="100460" x="7620000" y="3867150"/>
          <p14:tracePt t="100476" x="7575550" y="3879850"/>
          <p14:tracePt t="100494" x="7537450" y="3879850"/>
          <p14:tracePt t="100512" x="7493000" y="3886200"/>
          <p14:tracePt t="100526" x="7480300" y="3886200"/>
          <p14:tracePt t="100543" x="7473950" y="3892550"/>
          <p14:tracePt t="101176" x="7454900" y="3892550"/>
          <p14:tracePt t="101184" x="7448550" y="3892550"/>
          <p14:tracePt t="101192" x="7423150" y="3898900"/>
          <p14:tracePt t="101200" x="7410450" y="3898900"/>
          <p14:tracePt t="101217" x="7346950" y="3898900"/>
          <p14:tracePt t="101233" x="7283450" y="3898900"/>
          <p14:tracePt t="101250" x="7226300" y="3898900"/>
          <p14:tracePt t="101267" x="7194550" y="3898900"/>
          <p14:tracePt t="101283" x="7175500" y="3898900"/>
          <p14:tracePt t="101361" x="7169150" y="3898900"/>
          <p14:tracePt t="101507" x="7162800" y="3905250"/>
          <p14:tracePt t="101514" x="7156450" y="3905250"/>
          <p14:tracePt t="101524" x="7150100" y="3905250"/>
          <p14:tracePt t="101539" x="7143750" y="3905250"/>
          <p14:tracePt t="101556" x="7124700" y="3905250"/>
          <p14:tracePt t="101573" x="7105650" y="3905250"/>
          <p14:tracePt t="101589" x="7092950" y="3905250"/>
          <p14:tracePt t="101607" x="7073900" y="3905250"/>
          <p14:tracePt t="101616" x="7061200" y="3905250"/>
          <p14:tracePt t="101622" x="7054850" y="3905250"/>
          <p14:tracePt t="101639" x="7048500" y="3905250"/>
          <p14:tracePt t="102354" x="7061200" y="3905250"/>
          <p14:tracePt t="102362" x="7080250" y="3905250"/>
          <p14:tracePt t="102369" x="7105650" y="3905250"/>
          <p14:tracePt t="102378" x="7143750" y="3905250"/>
          <p14:tracePt t="102395" x="7245350" y="3905250"/>
          <p14:tracePt t="102411" x="7385050" y="3924300"/>
          <p14:tracePt t="102428" x="7531100" y="3930650"/>
          <p14:tracePt t="102445" x="7708900" y="3930650"/>
          <p14:tracePt t="102461" x="7918450" y="3930650"/>
          <p14:tracePt t="102479" x="8166100" y="3930650"/>
          <p14:tracePt t="102495" x="8477250" y="3930650"/>
          <p14:tracePt t="102511" x="8636000" y="3930650"/>
          <p14:tracePt t="102528" x="8743950" y="3930650"/>
          <p14:tracePt t="102545" x="8832850" y="3930650"/>
          <p14:tracePt t="102561" x="8934450" y="3930650"/>
          <p14:tracePt t="102578" x="9042400" y="3930650"/>
          <p14:tracePt t="102595" x="9163050" y="3930650"/>
          <p14:tracePt t="102612" x="9264650" y="3930650"/>
          <p14:tracePt t="102620" x="9321800" y="3930650"/>
          <p14:tracePt t="102628" x="9353550" y="3930650"/>
          <p14:tracePt t="102645" x="9423400" y="3917950"/>
          <p14:tracePt t="102661" x="9455150" y="3911600"/>
          <p14:tracePt t="102678" x="9461500" y="3911600"/>
          <p14:tracePt t="102882" x="9455150" y="3911600"/>
          <p14:tracePt t="102890" x="9436100" y="3924300"/>
          <p14:tracePt t="102899" x="9429750" y="3924300"/>
          <p14:tracePt t="102907" x="9404350" y="3930650"/>
          <p14:tracePt t="102924" x="9372600" y="3937000"/>
          <p14:tracePt t="102941" x="9353550" y="3949700"/>
          <p14:tracePt t="102957" x="9328150" y="3956050"/>
          <p14:tracePt t="102974" x="9277350" y="3968750"/>
          <p14:tracePt t="102991" x="9226550" y="3968750"/>
          <p14:tracePt t="103007" x="9163050" y="3968750"/>
          <p14:tracePt t="103024" x="9137650" y="3968750"/>
          <p14:tracePt t="103040" x="9112250" y="3968750"/>
          <p14:tracePt t="103057" x="9099550" y="3968750"/>
          <p14:tracePt t="103074" x="9042400" y="3968750"/>
          <p14:tracePt t="103091" x="8978900" y="3968750"/>
          <p14:tracePt t="103107" x="8890000" y="3962400"/>
          <p14:tracePt t="103114" x="8851900" y="3956050"/>
          <p14:tracePt t="103124" x="8820150" y="3937000"/>
          <p14:tracePt t="103141" x="8743950" y="3917950"/>
          <p14:tracePt t="103157" x="8693150" y="3892550"/>
          <p14:tracePt t="103174" x="8623300" y="3848100"/>
          <p14:tracePt t="103193" x="8515350" y="3790950"/>
          <p14:tracePt t="103207" x="8477250" y="3765550"/>
          <p14:tracePt t="103224" x="8464550" y="3759200"/>
          <p14:tracePt t="103241" x="8458200" y="3752850"/>
          <p14:tracePt t="103257" x="8451850" y="3746500"/>
          <p14:tracePt t="103274" x="8451850" y="3740150"/>
          <p14:tracePt t="103291" x="8451850" y="3733800"/>
          <p14:tracePt t="103307" x="8445500" y="3702050"/>
          <p14:tracePt t="103324" x="8439150" y="3676650"/>
          <p14:tracePt t="103341" x="8439150" y="3651250"/>
          <p14:tracePt t="103357" x="8439150" y="3632200"/>
          <p14:tracePt t="103374" x="8432800" y="3625850"/>
          <p14:tracePt t="103397" x="8432800" y="3619500"/>
          <p14:tracePt t="103407" x="8432800" y="3613150"/>
          <p14:tracePt t="103428" x="8432800" y="3606800"/>
          <p14:tracePt t="103443" x="8432800" y="3594100"/>
          <p14:tracePt t="103466" x="8432800" y="3587750"/>
          <p14:tracePt t="103474" x="8432800" y="3575050"/>
          <p14:tracePt t="103491" x="8445500" y="3562350"/>
          <p14:tracePt t="103508" x="8464550" y="3524250"/>
          <p14:tracePt t="103524" x="8496300" y="3498850"/>
          <p14:tracePt t="103541" x="8509000" y="3479800"/>
          <p14:tracePt t="103558" x="8534400" y="3454400"/>
          <p14:tracePt t="103574" x="8559800" y="3435350"/>
          <p14:tracePt t="103592" x="8610600" y="3403600"/>
          <p14:tracePt t="103607" x="8636000" y="3384550"/>
          <p14:tracePt t="103624" x="8661400" y="3378200"/>
          <p14:tracePt t="103641" x="8699500" y="3359150"/>
          <p14:tracePt t="103658" x="8756650" y="3346450"/>
          <p14:tracePt t="103674" x="8839200" y="3321050"/>
          <p14:tracePt t="103691" x="8940800" y="3282950"/>
          <p14:tracePt t="103708" x="9042400" y="3232150"/>
          <p14:tracePt t="103724" x="9137650" y="3194050"/>
          <p14:tracePt t="103741" x="9188450" y="3168650"/>
          <p14:tracePt t="103758" x="9239250" y="3149600"/>
          <p14:tracePt t="103774" x="9271000" y="3136900"/>
          <p14:tracePt t="103791" x="9296400" y="3136900"/>
          <p14:tracePt t="103808" x="9321800" y="3136900"/>
          <p14:tracePt t="103824" x="9385300" y="3136900"/>
          <p14:tracePt t="103841" x="9442450" y="3143250"/>
          <p14:tracePt t="103858" x="9531350" y="3155950"/>
          <p14:tracePt t="103874" x="9601200" y="3162300"/>
          <p14:tracePt t="103891" x="9671050" y="3187700"/>
          <p14:tracePt t="103908" x="9721850" y="3200400"/>
          <p14:tracePt t="103925" x="9759950" y="3219450"/>
          <p14:tracePt t="103941" x="9766300" y="3225800"/>
          <p14:tracePt t="103958" x="9785350" y="3238500"/>
          <p14:tracePt t="103991" x="9798050" y="3263900"/>
          <p14:tracePt t="104008" x="9798050" y="3276600"/>
          <p14:tracePt t="104024" x="9798050" y="3302000"/>
          <p14:tracePt t="104041" x="9804400" y="3321050"/>
          <p14:tracePt t="104058" x="9810750" y="3359150"/>
          <p14:tracePt t="104074" x="9810750" y="3384550"/>
          <p14:tracePt t="104091" x="9810750" y="3409950"/>
          <p14:tracePt t="104108" x="9810750" y="3448050"/>
          <p14:tracePt t="104116" x="9810750" y="3467100"/>
          <p14:tracePt t="104125" x="9810750" y="3492500"/>
          <p14:tracePt t="104141" x="9810750" y="3517900"/>
          <p14:tracePt t="104158" x="9810750" y="3536950"/>
          <p14:tracePt t="104175" x="9810750" y="3549650"/>
          <p14:tracePt t="104192" x="9810750" y="3581400"/>
          <p14:tracePt t="104208" x="9810750" y="3587750"/>
          <p14:tracePt t="104225" x="9810750" y="3606800"/>
          <p14:tracePt t="104241" x="9810750" y="3619500"/>
          <p14:tracePt t="104258" x="9810750" y="3638550"/>
          <p14:tracePt t="104275" x="9804400" y="3651250"/>
          <p14:tracePt t="104308" x="9804400" y="3657600"/>
          <p14:tracePt t="104332" x="9798050" y="3657600"/>
          <p14:tracePt t="104353" x="9798050" y="3663950"/>
          <p14:tracePt t="104364" x="9791700" y="3670300"/>
          <p14:tracePt t="104402" x="9785350" y="3676650"/>
          <p14:tracePt t="104419" x="9779000" y="3683000"/>
          <p14:tracePt t="104436" x="9779000" y="3689350"/>
          <p14:tracePt t="104478" x="9772650" y="3708400"/>
          <p14:tracePt t="104501" x="9766300" y="3708400"/>
          <p14:tracePt t="104525" x="9759950" y="3714750"/>
          <p14:tracePt t="104540" x="9759950" y="3721100"/>
          <p14:tracePt t="104566" x="9753600" y="3727450"/>
          <p14:tracePt t="104629" x="9747250" y="3733800"/>
          <p14:tracePt t="104652" x="9740900" y="3740150"/>
          <p14:tracePt t="104676" x="9740900" y="3746500"/>
          <p14:tracePt t="104684" x="9734550" y="3746500"/>
          <p14:tracePt t="104701" x="9728200" y="3752850"/>
          <p14:tracePt t="104709" x="9721850" y="3765550"/>
          <p14:tracePt t="104726" x="9709150" y="3771900"/>
          <p14:tracePt t="104742" x="9690100" y="3790950"/>
          <p14:tracePt t="104759" x="9671050" y="3810000"/>
          <p14:tracePt t="104778" x="9645650" y="3822700"/>
          <p14:tracePt t="104792" x="9620250" y="3848100"/>
          <p14:tracePt t="104809" x="9594850" y="3860800"/>
          <p14:tracePt t="104825" x="9575800" y="3873500"/>
          <p14:tracePt t="104842" x="9544050" y="3879850"/>
          <p14:tracePt t="104859" x="9525000" y="3892550"/>
          <p14:tracePt t="104875" x="9493250" y="3905250"/>
          <p14:tracePt t="104892" x="9461500" y="3917950"/>
          <p14:tracePt t="104909" x="9448800" y="3924300"/>
          <p14:tracePt t="104925" x="9423400" y="3924300"/>
          <p14:tracePt t="104959" x="9417050" y="3924300"/>
          <p14:tracePt t="104977" x="9410700" y="3930650"/>
          <p14:tracePt t="104992" x="9391650" y="3930650"/>
          <p14:tracePt t="105009" x="9334500" y="3943350"/>
          <p14:tracePt t="105025" x="9271000" y="3943350"/>
          <p14:tracePt t="105042" x="9207500" y="3943350"/>
          <p14:tracePt t="105059" x="9150350" y="3943350"/>
          <p14:tracePt t="105075" x="9093200" y="3943350"/>
          <p14:tracePt t="105092" x="9055100" y="3949700"/>
          <p14:tracePt t="105109" x="9017000" y="3956050"/>
          <p14:tracePt t="105116" x="8997950" y="3956050"/>
          <p14:tracePt t="105126" x="8991600" y="3962400"/>
          <p14:tracePt t="105142" x="8959850" y="3962400"/>
          <p14:tracePt t="105159" x="8940800" y="3962400"/>
          <p14:tracePt t="105176" x="8934450" y="3962400"/>
          <p14:tracePt t="105193" x="8921750" y="3962400"/>
          <p14:tracePt t="105209" x="8915400" y="3962400"/>
          <p14:tracePt t="105242" x="8902700" y="3962400"/>
          <p14:tracePt t="105484" x="8896350" y="3962400"/>
          <p14:tracePt t="105501" x="8890000" y="3962400"/>
          <p14:tracePt t="105508" x="8883650" y="3962400"/>
          <p14:tracePt t="105525" x="8877300" y="3962400"/>
          <p14:tracePt t="105540" x="8870950" y="3962400"/>
          <p14:tracePt t="105550" x="8864600" y="3962400"/>
          <p14:tracePt t="106972" x="8858250" y="3962400"/>
          <p14:tracePt t="106981" x="8839200" y="3949700"/>
          <p14:tracePt t="106989" x="8782050" y="3943350"/>
          <p14:tracePt t="106997" x="8699500" y="3937000"/>
          <p14:tracePt t="107013" x="8502650" y="3911600"/>
          <p14:tracePt t="107030" x="8242300" y="3898900"/>
          <p14:tracePt t="107047" x="7778750" y="3841750"/>
          <p14:tracePt t="107063" x="7016750" y="3797300"/>
          <p14:tracePt t="107081" x="5715000" y="3733800"/>
          <p14:tracePt t="107097" x="5200650" y="3733800"/>
          <p14:tracePt t="107114" x="5010150" y="3733800"/>
          <p14:tracePt t="107130" x="4933950" y="3733800"/>
          <p14:tracePt t="107147" x="4927600" y="3733800"/>
          <p14:tracePt t="107293" x="4914900" y="3733800"/>
          <p14:tracePt t="107302" x="4895850" y="3733800"/>
          <p14:tracePt t="107309" x="4876800" y="3733800"/>
          <p14:tracePt t="107319" x="4870450" y="3733800"/>
          <p14:tracePt t="107331" x="4845050" y="3733800"/>
          <p14:tracePt t="107348" x="4832350" y="3733800"/>
          <p14:tracePt t="107410" x="4826000" y="3733800"/>
          <p14:tracePt t="107426" x="4826000" y="3740150"/>
          <p14:tracePt t="107435" x="4826000" y="3746500"/>
          <p14:tracePt t="107444" x="4826000" y="3752850"/>
          <p14:tracePt t="107453" x="4826000" y="3765550"/>
          <p14:tracePt t="107464" x="4826000" y="3771900"/>
          <p14:tracePt t="107481" x="4826000" y="3784600"/>
          <p14:tracePt t="107497" x="4826000" y="3790950"/>
          <p14:tracePt t="107532" x="4826000" y="3803650"/>
          <p14:tracePt t="107564" x="4826000" y="3810000"/>
          <p14:tracePt t="107614" x="4819650" y="3822700"/>
          <p14:tracePt t="107630" x="4819650" y="3829050"/>
          <p14:tracePt t="107934" x="4806950" y="3835400"/>
          <p14:tracePt t="107950" x="4794250" y="3841750"/>
          <p14:tracePt t="108126" x="4800600" y="3841750"/>
          <p14:tracePt t="108134" x="4819650" y="3841750"/>
          <p14:tracePt t="108142" x="4851400" y="3841750"/>
          <p14:tracePt t="108150" x="4914900" y="3841750"/>
          <p14:tracePt t="108167" x="5067300" y="3841750"/>
          <p14:tracePt t="108184" x="5194300" y="3841750"/>
          <p14:tracePt t="108200" x="5340350" y="3841750"/>
          <p14:tracePt t="108219" x="5594350" y="3841750"/>
          <p14:tracePt t="108234" x="5740400" y="3841750"/>
          <p14:tracePt t="108250" x="5867400" y="3841750"/>
          <p14:tracePt t="108267" x="5962650" y="3841750"/>
          <p14:tracePt t="108284" x="6019800" y="3841750"/>
          <p14:tracePt t="108301" x="6051550" y="3841750"/>
          <p14:tracePt t="108435" x="6070600" y="3841750"/>
          <p14:tracePt t="108444" x="6076950" y="3841750"/>
          <p14:tracePt t="108453" x="6102350" y="3841750"/>
          <p14:tracePt t="108467" x="6134100" y="3841750"/>
          <p14:tracePt t="108484" x="6172200" y="3841750"/>
          <p14:tracePt t="108500" x="6197600" y="3841750"/>
          <p14:tracePt t="108517" x="6210300" y="3841750"/>
          <p14:tracePt t="108534" x="6216650" y="3841750"/>
          <p14:tracePt t="108782" x="6223000" y="3841750"/>
          <p14:tracePt t="108792" x="6235700" y="3841750"/>
          <p14:tracePt t="108802" x="6248400" y="3841750"/>
          <p14:tracePt t="108823" x="6362700" y="3841750"/>
          <p14:tracePt t="108840" x="6457950" y="3841750"/>
          <p14:tracePt t="108856" x="6565900" y="3841750"/>
          <p14:tracePt t="108875" x="6616700" y="3841750"/>
          <p14:tracePt t="108950" x="6604000" y="3841750"/>
          <p14:tracePt t="108982" x="6597650" y="3841750"/>
          <p14:tracePt t="109350" x="6591300" y="3848100"/>
          <p14:tracePt t="109368" x="6584950" y="3854450"/>
          <p14:tracePt t="109374" x="6572250" y="3860800"/>
          <p14:tracePt t="109390" x="6553200" y="3867150"/>
          <p14:tracePt t="109402" x="6534150" y="3873500"/>
          <p14:tracePt t="109416" x="6521450" y="3879850"/>
          <p14:tracePt t="109425" x="6515100" y="3879850"/>
          <p14:tracePt t="109442" x="6496050" y="3892550"/>
          <p14:tracePt t="109458" x="6470650" y="3892550"/>
          <p14:tracePt t="109475" x="6451600" y="3898900"/>
          <p14:tracePt t="109491" x="6438900" y="3905250"/>
          <p14:tracePt t="109525" x="6432550" y="3905250"/>
          <p14:tracePt t="109541" x="6419850" y="3905250"/>
          <p14:tracePt t="109575" x="6413500" y="3905250"/>
          <p14:tracePt t="110215" x="6438900" y="3905250"/>
          <p14:tracePt t="110222" x="6477000" y="3905250"/>
          <p14:tracePt t="110232" x="6508750" y="3905250"/>
          <p14:tracePt t="110239" x="6540500" y="3905250"/>
          <p14:tracePt t="110256" x="6623050" y="3905250"/>
          <p14:tracePt t="110273" x="6711950" y="3905250"/>
          <p14:tracePt t="110290" x="6775450" y="3905250"/>
          <p14:tracePt t="110309" x="6858000" y="3905250"/>
          <p14:tracePt t="110323" x="6915150" y="3905250"/>
          <p14:tracePt t="110340" x="6972300" y="3905250"/>
          <p14:tracePt t="110356" x="7035800" y="3905250"/>
          <p14:tracePt t="110373" x="7092950" y="3905250"/>
          <p14:tracePt t="110390" x="7169150" y="3905250"/>
          <p14:tracePt t="110406" x="7296150" y="3905250"/>
          <p14:tracePt t="110423" x="7442200" y="3905250"/>
          <p14:tracePt t="110439" x="7581900" y="3905250"/>
          <p14:tracePt t="110456" x="7708900" y="3905250"/>
          <p14:tracePt t="110473" x="7823200" y="3905250"/>
          <p14:tracePt t="110489" x="7924800" y="3905250"/>
          <p14:tracePt t="110506" x="7975600" y="3905250"/>
          <p14:tracePt t="110523" x="8026400" y="3905250"/>
          <p14:tracePt t="110540" x="8115300" y="3905250"/>
          <p14:tracePt t="110556" x="8191500" y="3905250"/>
          <p14:tracePt t="110573" x="8274050" y="3905250"/>
          <p14:tracePt t="110589" x="8350250" y="3905250"/>
          <p14:tracePt t="110606" x="8432800" y="3917950"/>
          <p14:tracePt t="110614" x="8451850" y="3917950"/>
          <p14:tracePt t="110623" x="8483600" y="3924300"/>
          <p14:tracePt t="110640" x="8566150" y="3930650"/>
          <p14:tracePt t="110656" x="8642350" y="3930650"/>
          <p14:tracePt t="110673" x="8705850" y="3943350"/>
          <p14:tracePt t="110690" x="8756650" y="3943350"/>
          <p14:tracePt t="110708" x="8788400" y="3943350"/>
          <p14:tracePt t="110723" x="8801100" y="3943350"/>
          <p14:tracePt t="110782" x="8807450" y="3943350"/>
          <p14:tracePt t="110790" x="8813800" y="3943350"/>
          <p14:tracePt t="110798" x="8826500" y="3943350"/>
          <p14:tracePt t="110806" x="8839200" y="3943350"/>
          <p14:tracePt t="110823" x="8864600" y="3943350"/>
          <p14:tracePt t="110840" x="8896350" y="3943350"/>
          <p14:tracePt t="110856" x="8959850" y="3943350"/>
          <p14:tracePt t="110873" x="9055100" y="3943350"/>
          <p14:tracePt t="110890" x="9131300" y="3943350"/>
          <p14:tracePt t="110907" x="9188450" y="3943350"/>
          <p14:tracePt t="111023" x="9194800" y="3943350"/>
          <p14:tracePt t="111048" x="9213850" y="3943350"/>
          <p14:tracePt t="111055" x="9220200" y="3943350"/>
          <p14:tracePt t="111064" x="9251950" y="3943350"/>
          <p14:tracePt t="111073" x="9277350" y="3943350"/>
          <p14:tracePt t="111093" x="9372600" y="3943350"/>
          <p14:tracePt t="111108" x="9429750" y="3943350"/>
          <p14:tracePt t="111124" x="9467850" y="3943350"/>
          <p14:tracePt t="111141" x="9480550" y="3943350"/>
          <p14:tracePt t="111156" x="9486900" y="3937000"/>
          <p14:tracePt t="111214" x="9493250" y="3937000"/>
          <p14:tracePt t="111222" x="9505950" y="3937000"/>
          <p14:tracePt t="111230" x="9518650" y="3937000"/>
          <p14:tracePt t="111240" x="9537700" y="3937000"/>
          <p14:tracePt t="111257" x="9556750" y="3937000"/>
          <p14:tracePt t="111274" x="9563100" y="3937000"/>
          <p14:tracePt t="112792" x="9569450" y="3937000"/>
          <p14:tracePt t="112799" x="9569450" y="3943350"/>
          <p14:tracePt t="112848" x="9569450" y="3949700"/>
          <p14:tracePt t="112928" x="9531350" y="3949700"/>
          <p14:tracePt t="112936" x="9423400" y="3949700"/>
          <p14:tracePt t="112944" x="9258300" y="3981450"/>
          <p14:tracePt t="112961" x="8763000" y="4051300"/>
          <p14:tracePt t="112978" x="8153400" y="4152900"/>
          <p14:tracePt t="112994" x="7683500" y="4279900"/>
          <p14:tracePt t="113012" x="7258050" y="4381500"/>
          <p14:tracePt t="113029" x="6883400" y="4464050"/>
          <p14:tracePt t="113045" x="6711950" y="4495800"/>
          <p14:tracePt t="113061" x="6604000" y="4502150"/>
          <p14:tracePt t="113079" x="6565900" y="4521200"/>
          <p14:tracePt t="113094" x="6457950" y="4546600"/>
          <p14:tracePt t="113111" x="6419850" y="4559300"/>
          <p14:tracePt t="113128" x="6381750" y="4572000"/>
          <p14:tracePt t="113144" x="6375400" y="4572000"/>
          <p14:tracePt t="113171" x="6356350" y="4578350"/>
          <p14:tracePt t="113191" x="6350000" y="4584700"/>
          <p14:tracePt t="113217" x="6337300" y="4584700"/>
          <p14:tracePt t="113234" x="6330950" y="4584700"/>
          <p14:tracePt t="113240" x="6324600" y="4584700"/>
          <p14:tracePt t="113384" x="6311900" y="4584700"/>
          <p14:tracePt t="113392" x="6299200" y="4584700"/>
          <p14:tracePt t="113426" x="6292850" y="4578350"/>
          <p14:tracePt t="113429" x="6292850" y="4572000"/>
          <p14:tracePt t="113444" x="6292850" y="4565650"/>
          <p14:tracePt t="113461" x="6292850" y="4546600"/>
          <p14:tracePt t="113478" x="6292850" y="4533900"/>
          <p14:tracePt t="113494" x="6292850" y="4514850"/>
          <p14:tracePt t="113511" x="6311900" y="4502150"/>
          <p14:tracePt t="113528" x="6381750" y="4464050"/>
          <p14:tracePt t="113544" x="6489700" y="4425950"/>
          <p14:tracePt t="113561" x="6623050" y="4381500"/>
          <p14:tracePt t="113578" x="6737350" y="4349750"/>
          <p14:tracePt t="113594" x="6858000" y="4318000"/>
          <p14:tracePt t="113611" x="6934200" y="4311650"/>
          <p14:tracePt t="113616" x="6978650" y="4305300"/>
          <p14:tracePt t="113630" x="7035800" y="4305300"/>
          <p14:tracePt t="113644" x="7080250" y="4305300"/>
          <p14:tracePt t="113661" x="7124700" y="4298950"/>
          <p14:tracePt t="113678" x="7143750" y="4286250"/>
          <p14:tracePt t="113695" x="7150100" y="4286250"/>
          <p14:tracePt t="113711" x="7156450" y="4286250"/>
          <p14:tracePt t="114425" x="7131050" y="4305300"/>
          <p14:tracePt t="114433" x="7067550" y="4349750"/>
          <p14:tracePt t="114441" x="7004050" y="4381500"/>
          <p14:tracePt t="114449" x="6940550" y="4419600"/>
          <p14:tracePt t="114466" x="6845300" y="4457700"/>
          <p14:tracePt t="114483" x="6775450" y="4470400"/>
          <p14:tracePt t="114499" x="6718300" y="4489450"/>
          <p14:tracePt t="114516" x="6661150" y="4495800"/>
          <p14:tracePt t="114532" x="6604000" y="4495800"/>
          <p14:tracePt t="114549" x="6546850" y="4495800"/>
          <p14:tracePt t="114566" x="6496050" y="4495800"/>
          <p14:tracePt t="114582" x="6445250" y="4495800"/>
          <p14:tracePt t="114599" x="6413500" y="4495800"/>
          <p14:tracePt t="115129" x="6419850" y="4489450"/>
          <p14:tracePt t="115137" x="6438900" y="4483100"/>
          <p14:tracePt t="115146" x="6470650" y="4464050"/>
          <p14:tracePt t="115153" x="6489700" y="4457700"/>
          <p14:tracePt t="115170" x="6578600" y="4425950"/>
          <p14:tracePt t="115187" x="6667500" y="4413250"/>
          <p14:tracePt t="115204" x="6737350" y="4381500"/>
          <p14:tracePt t="115220" x="6819900" y="4356100"/>
          <p14:tracePt t="115238" x="6902450" y="4337050"/>
          <p14:tracePt t="115253" x="6934200" y="4337050"/>
          <p14:tracePt t="115270" x="6972300" y="4324350"/>
          <p14:tracePt t="115287" x="6997700" y="4324350"/>
          <p14:tracePt t="115304" x="7010400" y="4324350"/>
          <p14:tracePt t="115345" x="7016750" y="4324350"/>
          <p14:tracePt t="115753" x="6997700" y="4324350"/>
          <p14:tracePt t="115769" x="6991350" y="4324350"/>
          <p14:tracePt t="115778" x="6985000" y="4330700"/>
          <p14:tracePt t="115788" x="6985000" y="4349750"/>
          <p14:tracePt t="115806" x="6972300" y="4451350"/>
          <p14:tracePt t="115823" x="6972300" y="4622800"/>
          <p14:tracePt t="115838" x="6972300" y="4718050"/>
          <p14:tracePt t="115855" x="6972300" y="4756150"/>
          <p14:tracePt t="115871" x="6972300" y="4775200"/>
          <p14:tracePt t="116041" x="6965950" y="4775200"/>
          <p14:tracePt t="116074" x="6959600" y="4775200"/>
          <p14:tracePt t="116090" x="6959600" y="4768850"/>
          <p14:tracePt t="116098" x="6953250" y="4768850"/>
          <p14:tracePt t="116107" x="6953250" y="4762500"/>
          <p14:tracePt t="116121" x="6940550" y="4749800"/>
          <p14:tracePt t="116138" x="6934200" y="4730750"/>
          <p14:tracePt t="116155" x="6927850" y="4724400"/>
          <p14:tracePt t="116171" x="6915150" y="4711700"/>
          <p14:tracePt t="116188" x="6908800" y="4699000"/>
          <p14:tracePt t="116221" x="6902450" y="4692650"/>
          <p14:tracePt t="116297" x="6902450" y="4686300"/>
          <p14:tracePt t="116313" x="6908800" y="4686300"/>
          <p14:tracePt t="116320" x="6908800" y="4679950"/>
          <p14:tracePt t="116338" x="6915150" y="4673600"/>
          <p14:tracePt t="116362" x="6915150" y="4667250"/>
          <p14:tracePt t="116369" x="6915150" y="4660900"/>
          <p14:tracePt t="116379" x="6915150" y="4648200"/>
          <p14:tracePt t="116388" x="6915150" y="4635500"/>
          <p14:tracePt t="116408" x="6896100" y="4616450"/>
          <p14:tracePt t="116422" x="6883400" y="4616450"/>
          <p14:tracePt t="116438" x="6858000" y="4616450"/>
          <p14:tracePt t="116455" x="6832600" y="4629150"/>
          <p14:tracePt t="116471" x="6826250" y="4641850"/>
          <p14:tracePt t="116488" x="6826250" y="4654550"/>
          <p14:tracePt t="116505" x="6819900" y="4660900"/>
          <p14:tracePt t="116631" x="6813550" y="4660900"/>
          <p14:tracePt t="116656" x="6807200" y="4660900"/>
          <p14:tracePt t="116664" x="6800850" y="4654550"/>
          <p14:tracePt t="116914" x="6800850" y="4648200"/>
          <p14:tracePt t="117281" x="6807200" y="4648200"/>
          <p14:tracePt t="117288" x="6813550" y="4641850"/>
          <p14:tracePt t="117297" x="6838950" y="4635500"/>
          <p14:tracePt t="117305" x="6851650" y="4635500"/>
          <p14:tracePt t="117322" x="6908800" y="4629150"/>
          <p14:tracePt t="117338" x="6972300" y="4622800"/>
          <p14:tracePt t="117355" x="7035800" y="4622800"/>
          <p14:tracePt t="117371" x="7112000" y="4622800"/>
          <p14:tracePt t="117390" x="7219950" y="4622800"/>
          <p14:tracePt t="117405" x="7340600" y="4622800"/>
          <p14:tracePt t="117422" x="7569200" y="4622800"/>
          <p14:tracePt t="117438" x="7696200" y="4622800"/>
          <p14:tracePt t="117455" x="7823200" y="4622800"/>
          <p14:tracePt t="117472" x="7899400" y="4622800"/>
          <p14:tracePt t="117488" x="7988300" y="4616450"/>
          <p14:tracePt t="117505" x="8064500" y="4597400"/>
          <p14:tracePt t="117522" x="8172450" y="4597400"/>
          <p14:tracePt t="117538" x="8293100" y="4597400"/>
          <p14:tracePt t="117555" x="8420100" y="4597400"/>
          <p14:tracePt t="117572" x="8547100" y="4597400"/>
          <p14:tracePt t="117588" x="8648700" y="4597400"/>
          <p14:tracePt t="117609" x="8743950" y="4597400"/>
          <p14:tracePt t="117616" x="8750300" y="4597400"/>
          <p14:tracePt t="117622" x="8756650" y="4597400"/>
          <p14:tracePt t="117638" x="8769350" y="4597400"/>
          <p14:tracePt t="117739" x="8775700" y="4597400"/>
          <p14:tracePt t="117746" x="8782050" y="4597400"/>
          <p14:tracePt t="117755" x="8794750" y="4597400"/>
          <p14:tracePt t="117772" x="8820150" y="4597400"/>
          <p14:tracePt t="117788" x="8858250" y="4597400"/>
          <p14:tracePt t="117806" x="8902700" y="4597400"/>
          <p14:tracePt t="117822" x="8921750" y="4597400"/>
          <p14:tracePt t="118266" x="8909050" y="4603750"/>
          <p14:tracePt t="118283" x="8902700" y="4603750"/>
          <p14:tracePt t="118291" x="8896350" y="4603750"/>
          <p14:tracePt t="118300" x="8890000" y="4603750"/>
          <p14:tracePt t="118308" x="8883650" y="4603750"/>
          <p14:tracePt t="118325" x="8851900" y="4603750"/>
          <p14:tracePt t="118343" x="8807450" y="4603750"/>
          <p14:tracePt t="118359" x="8743950" y="4603750"/>
          <p14:tracePt t="118375" x="8674100" y="4610100"/>
          <p14:tracePt t="118391" x="8604250" y="4641850"/>
          <p14:tracePt t="118408" x="8578850" y="4660900"/>
          <p14:tracePt t="118425" x="8572500" y="4660900"/>
          <p14:tracePt t="118441" x="8566150" y="4667250"/>
          <p14:tracePt t="118515" x="8553450" y="4679950"/>
          <p14:tracePt t="118548" x="8547100" y="4679950"/>
          <p14:tracePt t="118555" x="8540750" y="4679950"/>
          <p14:tracePt t="118563" x="8528050" y="4679950"/>
          <p14:tracePt t="118575" x="8496300" y="4679950"/>
          <p14:tracePt t="118591" x="8445500" y="4679950"/>
          <p14:tracePt t="118608" x="8401050" y="4673600"/>
          <p14:tracePt t="118625" x="8369300" y="4654550"/>
          <p14:tracePt t="118641" x="8356600" y="4648200"/>
          <p14:tracePt t="118658" x="8350250" y="4641850"/>
          <p14:tracePt t="118675" x="8337550" y="4641850"/>
          <p14:tracePt t="118691" x="8331200" y="4641850"/>
          <p14:tracePt t="118770" x="8331200" y="4635500"/>
          <p14:tracePt t="119435" x="8331200" y="4629150"/>
          <p14:tracePt t="119442" x="8350250" y="4629150"/>
          <p14:tracePt t="119452" x="8362950" y="4622800"/>
          <p14:tracePt t="119474" x="8388350" y="4622800"/>
          <p14:tracePt t="119499" x="8401050" y="4616450"/>
          <p14:tracePt t="119510" x="8407400" y="4616450"/>
          <p14:tracePt t="120172" x="8401050" y="4616450"/>
          <p14:tracePt t="120179" x="8394700" y="4616450"/>
          <p14:tracePt t="120189" x="8375650" y="4616450"/>
          <p14:tracePt t="120206" x="8318500" y="4616450"/>
          <p14:tracePt t="120223" x="8159750" y="4616450"/>
          <p14:tracePt t="120239" x="8058150" y="4616450"/>
          <p14:tracePt t="120256" x="7956550" y="4616450"/>
          <p14:tracePt t="120272" x="7893050" y="4616450"/>
          <p14:tracePt t="120289" x="7854950" y="4616450"/>
          <p14:tracePt t="120306" x="7816850" y="4616450"/>
          <p14:tracePt t="120323" x="7772400" y="4616450"/>
          <p14:tracePt t="120339" x="7727950" y="4616450"/>
          <p14:tracePt t="120356" x="7683500" y="4616450"/>
          <p14:tracePt t="120373" x="7613650" y="4603750"/>
          <p14:tracePt t="120389" x="7499350" y="4591050"/>
          <p14:tracePt t="120406" x="7353300" y="4559300"/>
          <p14:tracePt t="120423" x="7181850" y="4540250"/>
          <p14:tracePt t="120439" x="7016750" y="4514850"/>
          <p14:tracePt t="120456" x="6978650" y="4508500"/>
          <p14:tracePt t="120473" x="6934200" y="4502150"/>
          <p14:tracePt t="120489" x="6915150" y="4489450"/>
          <p14:tracePt t="120506" x="6902450" y="4483100"/>
          <p14:tracePt t="120523" x="6889750" y="4483100"/>
          <p14:tracePt t="120539" x="6883400" y="4476750"/>
          <p14:tracePt t="120556" x="6864350" y="4470400"/>
          <p14:tracePt t="120611" x="6864350" y="4464050"/>
          <p14:tracePt t="120627" x="6858000" y="4464050"/>
          <p14:tracePt t="120634" x="6851650" y="4464050"/>
          <p14:tracePt t="120650" x="6838950" y="4464050"/>
          <p14:tracePt t="120658" x="6832600" y="4464050"/>
          <p14:tracePt t="120673" x="6819900" y="4464050"/>
          <p14:tracePt t="120804" x="6826250" y="4457700"/>
          <p14:tracePt t="120819" x="6838950" y="4457700"/>
          <p14:tracePt t="120830" x="6845300" y="4457700"/>
          <p14:tracePt t="120840" x="6864350" y="4451350"/>
          <p14:tracePt t="120856" x="6870700" y="4451350"/>
          <p14:tracePt t="120873" x="6889750" y="4451350"/>
          <p14:tracePt t="120907" x="6896100" y="4451350"/>
          <p14:tracePt t="120923" x="6902450" y="4451350"/>
          <p14:tracePt t="120940" x="6908800" y="4451350"/>
          <p14:tracePt t="120957" x="6915150" y="4445000"/>
          <p14:tracePt t="120973" x="6921500" y="4445000"/>
          <p14:tracePt t="121044" x="6934200" y="4445000"/>
          <p14:tracePt t="121061" x="6940550" y="4445000"/>
          <p14:tracePt t="121084" x="6946900" y="4445000"/>
          <p14:tracePt t="121092" x="6953250" y="4445000"/>
          <p14:tracePt t="121109" x="6959600" y="4445000"/>
          <p14:tracePt t="121124" x="6965950" y="4445000"/>
          <p14:tracePt t="121554" x="6972300" y="4445000"/>
          <p14:tracePt t="121562" x="6985000" y="4438650"/>
          <p14:tracePt t="121570" x="6991350" y="4438650"/>
          <p14:tracePt t="121586" x="7004050" y="4438650"/>
          <p14:tracePt t="121594" x="7016750" y="4438650"/>
          <p14:tracePt t="121611" x="7042150" y="4438650"/>
          <p14:tracePt t="121617" x="7073900" y="4438650"/>
          <p14:tracePt t="121628" x="7099300" y="4438650"/>
          <p14:tracePt t="121644" x="7162800" y="4438650"/>
          <p14:tracePt t="121661" x="7239000" y="4438650"/>
          <p14:tracePt t="121678" x="7353300" y="4438650"/>
          <p14:tracePt t="121694" x="7499350" y="4438650"/>
          <p14:tracePt t="121712" x="7721600" y="4438650"/>
          <p14:tracePt t="121728" x="7848600" y="4438650"/>
          <p14:tracePt t="121744" x="7937500" y="4438650"/>
          <p14:tracePt t="121761" x="8001000" y="4438650"/>
          <p14:tracePt t="121778" x="8032750" y="4438650"/>
          <p14:tracePt t="121794" x="8039100" y="4438650"/>
          <p14:tracePt t="121811" x="8045450" y="4438650"/>
          <p14:tracePt t="121890" x="8051800" y="4438650"/>
          <p14:tracePt t="121900" x="8058150" y="4438650"/>
          <p14:tracePt t="121905" x="8070850" y="4438650"/>
          <p14:tracePt t="121914" x="8083550" y="4438650"/>
          <p14:tracePt t="121928" x="8115300" y="4438650"/>
          <p14:tracePt t="121945" x="8153400" y="4438650"/>
          <p14:tracePt t="121961" x="8242300" y="4438650"/>
          <p14:tracePt t="121978" x="8362950" y="4438650"/>
          <p14:tracePt t="121995" x="8477250" y="4438650"/>
          <p14:tracePt t="122011" x="8553450" y="4438650"/>
          <p14:tracePt t="122028" x="8597900" y="4438650"/>
          <p14:tracePt t="122045" x="8610600" y="4438650"/>
          <p14:tracePt t="122154" x="8616950" y="4438650"/>
          <p14:tracePt t="122162" x="8629650" y="4438650"/>
          <p14:tracePt t="122204" x="8636000" y="4438650"/>
          <p14:tracePt t="122860" x="8642350" y="4438650"/>
          <p14:tracePt t="122892" x="8636000" y="4445000"/>
          <p14:tracePt t="122902" x="8636000" y="4451350"/>
          <p14:tracePt t="122926" x="8623300" y="4457700"/>
          <p14:tracePt t="122942" x="8616950" y="4464050"/>
          <p14:tracePt t="122965" x="8610600" y="4464050"/>
          <p14:tracePt t="123124" x="8610600" y="4470400"/>
          <p14:tracePt t="123292" x="8629650" y="4470400"/>
          <p14:tracePt t="123300" x="8648700" y="4470400"/>
          <p14:tracePt t="123308" x="8667750" y="4470400"/>
          <p14:tracePt t="123324" x="8705850" y="4470400"/>
          <p14:tracePt t="123341" x="8743950" y="4483100"/>
          <p14:tracePt t="123357" x="8782050" y="4489450"/>
          <p14:tracePt t="123374" x="8820150" y="4495800"/>
          <p14:tracePt t="123390" x="8864600" y="4514850"/>
          <p14:tracePt t="123407" x="8896350" y="4521200"/>
          <p14:tracePt t="123426" x="8928100" y="4527550"/>
          <p14:tracePt t="123441" x="8966200" y="4527550"/>
          <p14:tracePt t="123474" x="8972550" y="4527550"/>
          <p14:tracePt t="123509" x="8978900" y="4527550"/>
          <p14:tracePt t="123525" x="8985250" y="4527550"/>
          <p14:tracePt t="123540" x="9010650" y="4533900"/>
          <p14:tracePt t="123549" x="9010650" y="4540250"/>
          <p14:tracePt t="123558" x="9036050" y="4540250"/>
          <p14:tracePt t="123574" x="9061450" y="4546600"/>
          <p14:tracePt t="123591" x="9086850" y="4546600"/>
          <p14:tracePt t="123608" x="9105900" y="4552950"/>
          <p14:tracePt t="123620" x="9118600" y="4552950"/>
          <p14:tracePt t="123627" x="9124950" y="4552950"/>
          <p14:tracePt t="123641" x="9131300" y="4552950"/>
          <p14:tracePt t="123658" x="9144000" y="4552950"/>
          <p14:tracePt t="123674" x="9156700" y="4552950"/>
          <p14:tracePt t="123691" x="9182100" y="4552950"/>
          <p14:tracePt t="123708" x="9207500" y="4552950"/>
          <p14:tracePt t="123724" x="9226550" y="4552950"/>
          <p14:tracePt t="123741" x="9245600" y="4552950"/>
          <p14:tracePt t="123758" x="9264650" y="4552950"/>
          <p14:tracePt t="123774" x="9277350" y="4552950"/>
          <p14:tracePt t="123791" x="9290050" y="4552950"/>
          <p14:tracePt t="123808" x="9302750" y="4552950"/>
          <p14:tracePt t="123825" x="9328150" y="4552950"/>
          <p14:tracePt t="123841" x="9340850" y="4552950"/>
          <p14:tracePt t="123858" x="9359900" y="4552950"/>
          <p14:tracePt t="123874" x="9385300" y="4552950"/>
          <p14:tracePt t="123891" x="9410700" y="4552950"/>
          <p14:tracePt t="123908" x="9461500" y="4552950"/>
          <p14:tracePt t="123924" x="9499600" y="4552950"/>
          <p14:tracePt t="123941" x="9550400" y="4552950"/>
          <p14:tracePt t="123958" x="9588500" y="4552950"/>
          <p14:tracePt t="123975" x="9645650" y="4552950"/>
          <p14:tracePt t="123992" x="9696450" y="4552950"/>
          <p14:tracePt t="124009" x="9734550" y="4552950"/>
          <p14:tracePt t="124026" x="9804400" y="4552950"/>
          <p14:tracePt t="124042" x="9867900" y="4552950"/>
          <p14:tracePt t="124058" x="9937750" y="4552950"/>
          <p14:tracePt t="124075" x="10001250" y="4552950"/>
          <p14:tracePt t="124092" x="10064750" y="4552950"/>
          <p14:tracePt t="124108" x="10166350" y="4540250"/>
          <p14:tracePt t="124118" x="10210800" y="4533900"/>
          <p14:tracePt t="124125" x="10236200" y="4533900"/>
          <p14:tracePt t="124141" x="10299700" y="4527550"/>
          <p14:tracePt t="124158" x="10344150" y="4521200"/>
          <p14:tracePt t="124175" x="10382250" y="4508500"/>
          <p14:tracePt t="124191" x="10426700" y="4508500"/>
          <p14:tracePt t="124210" x="10458450" y="4508500"/>
          <p14:tracePt t="124225" x="10534650" y="4508500"/>
          <p14:tracePt t="124242" x="10604500" y="4508500"/>
          <p14:tracePt t="124258" x="10668000" y="4508500"/>
          <p14:tracePt t="124275" x="10731500" y="4508500"/>
          <p14:tracePt t="124291" x="10807700" y="4508500"/>
          <p14:tracePt t="124308" x="10896600" y="4508500"/>
          <p14:tracePt t="124325" x="10979150" y="4508500"/>
          <p14:tracePt t="124342" x="11055350" y="4508500"/>
          <p14:tracePt t="124358" x="11125200" y="4502150"/>
          <p14:tracePt t="124375" x="11150600" y="4502150"/>
          <p14:tracePt t="124392" x="11156950" y="4502150"/>
          <p14:tracePt t="124502" x="11163300" y="4502150"/>
          <p14:tracePt t="124509" x="11169650" y="4502150"/>
          <p14:tracePt t="124518" x="11176000" y="4502150"/>
          <p14:tracePt t="124534" x="11195050" y="4502150"/>
          <p14:tracePt t="124543" x="11201400" y="4502150"/>
          <p14:tracePt t="124559" x="11220450" y="4502150"/>
          <p14:tracePt t="124575" x="11226800" y="4502150"/>
          <p14:tracePt t="124592" x="11239500" y="4502150"/>
          <p14:tracePt t="125462" x="11245850" y="4502150"/>
          <p14:tracePt t="125470" x="11271250" y="4502150"/>
          <p14:tracePt t="125479" x="11309350" y="4502150"/>
          <p14:tracePt t="125487" x="11347450" y="4502150"/>
          <p14:tracePt t="125503" x="11455400" y="4502150"/>
          <p14:tracePt t="125519" x="11518900" y="4502150"/>
          <p14:tracePt t="125536" x="11537950" y="4502150"/>
          <p14:tracePt t="125581" x="11544300" y="4502150"/>
          <p14:tracePt t="125605" x="11550650" y="4502150"/>
          <p14:tracePt t="129247" x="11537950" y="4502150"/>
          <p14:tracePt t="129254" x="11506200" y="4502150"/>
          <p14:tracePt t="129263" x="11442700" y="4502150"/>
          <p14:tracePt t="129279" x="11271250" y="4502150"/>
          <p14:tracePt t="129295" x="11080750" y="4502150"/>
          <p14:tracePt t="129312" x="10820400" y="4483100"/>
          <p14:tracePt t="129329" x="10585450" y="4483100"/>
          <p14:tracePt t="129345" x="10337800" y="4483100"/>
          <p14:tracePt t="129362" x="10121900" y="4483100"/>
          <p14:tracePt t="129379" x="9918700" y="4483100"/>
          <p14:tracePt t="129396" x="9664700" y="4483100"/>
          <p14:tracePt t="129412" x="9582150" y="4483100"/>
          <p14:tracePt t="129429" x="9353550" y="4483100"/>
          <p14:tracePt t="129445" x="9194800" y="4483100"/>
          <p14:tracePt t="129462" x="9036050" y="4483100"/>
          <p14:tracePt t="129478" x="8896350" y="4483100"/>
          <p14:tracePt t="129495" x="8788400" y="4464050"/>
          <p14:tracePt t="129512" x="8712200" y="4457700"/>
          <p14:tracePt t="129528" x="8661400" y="4451350"/>
          <p14:tracePt t="129545" x="8610600" y="4445000"/>
          <p14:tracePt t="129562" x="8578850" y="4445000"/>
          <p14:tracePt t="129579" x="8547100" y="4445000"/>
          <p14:tracePt t="129596" x="8489950" y="4445000"/>
          <p14:tracePt t="129612" x="8432800" y="4445000"/>
          <p14:tracePt t="129629" x="8369300" y="4445000"/>
          <p14:tracePt t="129645" x="8274050" y="4445000"/>
          <p14:tracePt t="129662" x="8172450" y="4445000"/>
          <p14:tracePt t="129679" x="8058150" y="4445000"/>
          <p14:tracePt t="129695" x="7937500" y="4445000"/>
          <p14:tracePt t="129712" x="7842250" y="4445000"/>
          <p14:tracePt t="129729" x="7785100" y="4445000"/>
          <p14:tracePt t="129745" x="7759700" y="4445000"/>
          <p14:tracePt t="129762" x="7753350" y="4445000"/>
          <p14:tracePt t="129779" x="7747000" y="4445000"/>
          <p14:tracePt t="129880" x="7727950" y="4445000"/>
          <p14:tracePt t="129895" x="7708900" y="4445000"/>
          <p14:tracePt t="129905" x="7696200" y="4445000"/>
          <p14:tracePt t="129912" x="7670800" y="4445000"/>
          <p14:tracePt t="129929" x="7620000" y="4445000"/>
          <p14:tracePt t="129946" x="7588250" y="4445000"/>
          <p14:tracePt t="129962" x="7562850" y="4445000"/>
          <p14:tracePt t="129979" x="7531100" y="4445000"/>
          <p14:tracePt t="129995" x="7524750" y="4445000"/>
          <p14:tracePt t="130012" x="7512050" y="4445000"/>
          <p14:tracePt t="130053" x="7512050" y="4438650"/>
          <p14:tracePt t="130062" x="7505700" y="4438650"/>
          <p14:tracePt t="130081" x="7493000" y="4438650"/>
          <p14:tracePt t="130096" x="7461250" y="4438650"/>
          <p14:tracePt t="130113" x="7435850" y="4438650"/>
          <p14:tracePt t="130129" x="7410450" y="4438650"/>
          <p14:tracePt t="130138" x="7397750" y="4438650"/>
          <p14:tracePt t="130146" x="7391400" y="4438650"/>
          <p14:tracePt t="130163" x="7385050" y="4438650"/>
          <p14:tracePt t="130179" x="7378700" y="4438650"/>
          <p14:tracePt t="130196" x="7353300" y="4438650"/>
          <p14:tracePt t="130213" x="7296150" y="4438650"/>
          <p14:tracePt t="130229" x="7232650" y="4438650"/>
          <p14:tracePt t="130246" x="7156450" y="4438650"/>
          <p14:tracePt t="130263" x="7080250" y="4438650"/>
          <p14:tracePt t="130279" x="7035800" y="4438650"/>
          <p14:tracePt t="130296" x="7004050" y="4438650"/>
          <p14:tracePt t="131368" x="6997700" y="4438650"/>
          <p14:tracePt t="131376" x="6959600" y="4438650"/>
          <p14:tracePt t="131385" x="6870700" y="4438650"/>
          <p14:tracePt t="131394" x="6724650" y="4438650"/>
          <p14:tracePt t="131411" x="6165850" y="4438650"/>
          <p14:tracePt t="131428" x="5499100" y="4514850"/>
          <p14:tracePt t="131445" x="4311650" y="4546600"/>
          <p14:tracePt t="131461" x="3613150" y="4578350"/>
          <p14:tracePt t="131478" x="3117850" y="4578350"/>
          <p14:tracePt t="131494" x="2832100" y="4578350"/>
          <p14:tracePt t="131511" x="2705100" y="4578350"/>
          <p14:tracePt t="131528" x="2647950" y="4578350"/>
          <p14:tracePt t="131544" x="2622550" y="4578350"/>
          <p14:tracePt t="131561" x="2603500" y="4578350"/>
          <p14:tracePt t="131623" x="2597150" y="4578350"/>
          <p14:tracePt t="131647" x="2590800" y="4578350"/>
          <p14:tracePt t="131664" x="2578100" y="4578350"/>
          <p14:tracePt t="131671" x="2565400" y="4578350"/>
          <p14:tracePt t="131680" x="2546350" y="4578350"/>
          <p14:tracePt t="131694" x="2457450" y="4565650"/>
          <p14:tracePt t="131711" x="2317750" y="4546600"/>
          <p14:tracePt t="131728" x="2209800" y="4533900"/>
          <p14:tracePt t="131744" x="2133600" y="4533900"/>
          <p14:tracePt t="131761" x="2114550" y="4533900"/>
          <p14:tracePt t="132008" x="2120900" y="4533900"/>
          <p14:tracePt t="132014" x="2127250" y="4533900"/>
          <p14:tracePt t="132023" x="2139950" y="4533900"/>
          <p14:tracePt t="132033" x="2159000" y="4533900"/>
          <p14:tracePt t="132050" x="2247900" y="4533900"/>
          <p14:tracePt t="132066" x="2362200" y="4533900"/>
          <p14:tracePt t="132083" x="2495550" y="4533900"/>
          <p14:tracePt t="132100" x="2660650" y="4533900"/>
          <p14:tracePt t="132117" x="2927350" y="4533900"/>
          <p14:tracePt t="132133" x="3086100" y="4533900"/>
          <p14:tracePt t="132150" x="3200400" y="4533900"/>
          <p14:tracePt t="132167" x="3257550" y="4533900"/>
          <p14:tracePt t="132183" x="3282950" y="4533900"/>
          <p14:tracePt t="132200" x="3302000" y="4533900"/>
          <p14:tracePt t="132217" x="3314700" y="4533900"/>
          <p14:tracePt t="132233" x="3327400" y="4533900"/>
          <p14:tracePt t="132250" x="3352800" y="4533900"/>
          <p14:tracePt t="132267" x="3422650" y="4533900"/>
          <p14:tracePt t="132283" x="3505200" y="4533900"/>
          <p14:tracePt t="132300" x="3657600" y="4533900"/>
          <p14:tracePt t="132318" x="3854450" y="4533900"/>
          <p14:tracePt t="132334" x="3949700" y="4533900"/>
          <p14:tracePt t="132350" x="4006850" y="4533900"/>
          <p14:tracePt t="132367" x="4025900" y="4533900"/>
          <p14:tracePt t="132490" x="4032250" y="4533900"/>
          <p14:tracePt t="132497" x="4038600" y="4533900"/>
          <p14:tracePt t="132506" x="4044950" y="4533900"/>
          <p14:tracePt t="132517" x="4057650" y="4527550"/>
          <p14:tracePt t="132534" x="4076700" y="4527550"/>
          <p14:tracePt t="132567" x="4083050" y="4527550"/>
          <p14:tracePt t="132713" x="4108450" y="4521200"/>
          <p14:tracePt t="132722" x="4108450" y="4514850"/>
          <p14:tracePt t="132734" x="4140200" y="4508500"/>
          <p14:tracePt t="132750" x="4178300" y="4508500"/>
          <p14:tracePt t="132767" x="4216400" y="4495800"/>
          <p14:tracePt t="132784" x="4254500" y="4489450"/>
          <p14:tracePt t="132800" x="4292600" y="4483100"/>
          <p14:tracePt t="132817" x="4318000" y="4483100"/>
          <p14:tracePt t="132834" x="4330700" y="4483100"/>
          <p14:tracePt t="133619" x="4337050" y="4476750"/>
          <p14:tracePt t="133625" x="4349750" y="4470400"/>
          <p14:tracePt t="133640" x="4381500" y="4464050"/>
          <p14:tracePt t="133657" x="4445000" y="4451350"/>
          <p14:tracePt t="133673" x="4552950" y="4438650"/>
          <p14:tracePt t="133690" x="4737100" y="4425950"/>
          <p14:tracePt t="133707" x="4946650" y="4425950"/>
          <p14:tracePt t="133723" x="5187950" y="4425950"/>
          <p14:tracePt t="133740" x="5473700" y="4425950"/>
          <p14:tracePt t="133758" x="5740400" y="4425950"/>
          <p14:tracePt t="133774" x="6064250" y="4425950"/>
          <p14:tracePt t="133790" x="6159500" y="4425950"/>
          <p14:tracePt t="133807" x="6413500" y="4425950"/>
          <p14:tracePt t="133823" x="6572250" y="4425950"/>
          <p14:tracePt t="133840" x="6711950" y="4425950"/>
          <p14:tracePt t="133856" x="6819900" y="4425950"/>
          <p14:tracePt t="133873" x="6889750" y="4425950"/>
          <p14:tracePt t="133890" x="6978650" y="4425950"/>
          <p14:tracePt t="133906" x="7067550" y="4425950"/>
          <p14:tracePt t="133923" x="7175500" y="4438650"/>
          <p14:tracePt t="133940" x="7283450" y="4438650"/>
          <p14:tracePt t="133957" x="7378700" y="4438650"/>
          <p14:tracePt t="133974" x="7550150" y="4438650"/>
          <p14:tracePt t="133990" x="7804150" y="4457700"/>
          <p14:tracePt t="134006" x="8337550" y="4495800"/>
          <p14:tracePt t="134023" x="8966200" y="4527550"/>
          <p14:tracePt t="134040" x="9620250" y="4572000"/>
          <p14:tracePt t="134056" x="10033000" y="4572000"/>
          <p14:tracePt t="134073" x="10242550" y="4572000"/>
          <p14:tracePt t="134090" x="10325100" y="4572000"/>
          <p14:tracePt t="134106" x="10344150" y="4572000"/>
          <p14:tracePt t="134562" x="10337800" y="4572000"/>
          <p14:tracePt t="134570" x="10287000" y="4572000"/>
          <p14:tracePt t="134586" x="10172700" y="4572000"/>
          <p14:tracePt t="134593" x="10064750" y="4572000"/>
          <p14:tracePt t="134603" x="9950450" y="4572000"/>
          <p14:tracePt t="134620" x="9709150" y="4572000"/>
          <p14:tracePt t="134626" x="9601200" y="4572000"/>
          <p14:tracePt t="134636" x="9505950" y="4572000"/>
          <p14:tracePt t="134653" x="9372600" y="4572000"/>
          <p14:tracePt t="134670" x="9340850" y="4572000"/>
          <p14:tracePt t="135282" x="9328150" y="4572000"/>
          <p14:tracePt t="135289" x="9290050" y="4572000"/>
          <p14:tracePt t="135298" x="9226550" y="4572000"/>
          <p14:tracePt t="135307" x="9137650" y="4572000"/>
          <p14:tracePt t="135321" x="8921750" y="4572000"/>
          <p14:tracePt t="135338" x="8718550" y="4572000"/>
          <p14:tracePt t="135355" x="8572500" y="4572000"/>
          <p14:tracePt t="135372" x="8496300" y="4572000"/>
          <p14:tracePt t="135388" x="8489950" y="4572000"/>
          <p14:tracePt t="136050" x="8496300" y="4572000"/>
          <p14:tracePt t="136057" x="8528050" y="4572000"/>
          <p14:tracePt t="136067" x="8559800" y="4572000"/>
          <p14:tracePt t="136075" x="8623300" y="4572000"/>
          <p14:tracePt t="136092" x="8763000" y="4572000"/>
          <p14:tracePt t="136108" x="8953500" y="4572000"/>
          <p14:tracePt t="136125" x="9112250" y="4572000"/>
          <p14:tracePt t="136131" x="9182100" y="4572000"/>
          <p14:tracePt t="136143" x="9245600" y="4572000"/>
          <p14:tracePt t="136159" x="9277350" y="4572000"/>
          <p14:tracePt t="136225" x="9283700" y="4572000"/>
          <p14:tracePt t="136242" x="9296400" y="4572000"/>
          <p14:tracePt t="136251" x="9321800" y="4572000"/>
          <p14:tracePt t="136259" x="9334500" y="4572000"/>
          <p14:tracePt t="136275" x="9391650" y="4572000"/>
          <p14:tracePt t="136292" x="9448800" y="4572000"/>
          <p14:tracePt t="136309" x="9486900" y="4572000"/>
          <p14:tracePt t="136327" x="9537700" y="4584700"/>
          <p14:tracePt t="136344" x="9575800" y="4584700"/>
          <p14:tracePt t="136359" x="9588500" y="4584700"/>
          <p14:tracePt t="136691" x="9575800" y="4584700"/>
          <p14:tracePt t="136708" x="9563100" y="4584700"/>
          <p14:tracePt t="136714" x="9556750" y="4584700"/>
          <p14:tracePt t="136724" x="9550400" y="4584700"/>
          <p14:tracePt t="136732" x="9537700" y="4584700"/>
          <p14:tracePt t="136749" x="9499600" y="4584700"/>
          <p14:tracePt t="136766" x="9448800" y="4584700"/>
          <p14:tracePt t="136783" x="9366250" y="4584700"/>
          <p14:tracePt t="136800" x="9042400" y="4635500"/>
          <p14:tracePt t="136816" x="8743950" y="4679950"/>
          <p14:tracePt t="136832" x="8312150" y="4743450"/>
          <p14:tracePt t="136849" x="7835900" y="4756150"/>
          <p14:tracePt t="136866" x="7315200" y="4756150"/>
          <p14:tracePt t="136882" x="6629400" y="4756150"/>
          <p14:tracePt t="136899" x="5791200" y="4756150"/>
          <p14:tracePt t="136915" x="4889500" y="4756150"/>
          <p14:tracePt t="136932" x="4070350" y="4756150"/>
          <p14:tracePt t="136949" x="3422650" y="4756150"/>
          <p14:tracePt t="136966" x="2952750" y="4756150"/>
          <p14:tracePt t="136984" x="2559050" y="4756150"/>
          <p14:tracePt t="136999" x="2292350" y="4756150"/>
          <p14:tracePt t="137016" x="2241550" y="4768850"/>
          <p14:tracePt t="137032" x="2235200" y="4768850"/>
          <p14:tracePt t="137049" x="2228850" y="4768850"/>
          <p14:tracePt t="137123" x="2222500" y="4781550"/>
          <p14:tracePt t="137131" x="2209800" y="4781550"/>
          <p14:tracePt t="137139" x="2184400" y="4781550"/>
          <p14:tracePt t="137149" x="2165350" y="4781550"/>
          <p14:tracePt t="137166" x="2095500" y="4787900"/>
          <p14:tracePt t="137184" x="2012950" y="4806950"/>
          <p14:tracePt t="137199" x="1949450" y="4813300"/>
          <p14:tracePt t="137216" x="1917700" y="4819650"/>
          <p14:tracePt t="137484" x="1917700" y="4826000"/>
          <p14:tracePt t="137492" x="1949450" y="4826000"/>
          <p14:tracePt t="137501" x="2038350" y="4826000"/>
          <p14:tracePt t="137509" x="2120900" y="4826000"/>
          <p14:tracePt t="137526" x="2311400" y="4826000"/>
          <p14:tracePt t="137545" x="2527300" y="4826000"/>
          <p14:tracePt t="137561" x="3048000" y="4826000"/>
          <p14:tracePt t="137576" x="3416300" y="4826000"/>
          <p14:tracePt t="137592" x="3752850" y="4851400"/>
          <p14:tracePt t="137609" x="3962400" y="4851400"/>
          <p14:tracePt t="137626" x="4108450" y="4851400"/>
          <p14:tracePt t="137635" x="4165600" y="4857750"/>
          <p14:tracePt t="137643" x="4210050" y="4864100"/>
          <p14:tracePt t="137659" x="4254500" y="4870450"/>
          <p14:tracePt t="137676" x="4318000" y="4883150"/>
          <p14:tracePt t="137692" x="4368800" y="4889500"/>
          <p14:tracePt t="137709" x="4445000" y="4895850"/>
          <p14:tracePt t="137726" x="4552950" y="4902200"/>
          <p14:tracePt t="137743" x="4660900" y="4921250"/>
          <p14:tracePt t="137759" x="4775200" y="4933950"/>
          <p14:tracePt t="137776" x="4851400" y="4940300"/>
          <p14:tracePt t="137792" x="4933950" y="4965700"/>
          <p14:tracePt t="137809" x="4997450" y="4965700"/>
          <p14:tracePt t="137826" x="5054600" y="4978400"/>
          <p14:tracePt t="137842" x="5080000" y="4978400"/>
          <p14:tracePt t="137859" x="5086350" y="4978400"/>
          <p14:tracePt t="137971" x="5073650" y="4978400"/>
          <p14:tracePt t="137980" x="5022850" y="4978400"/>
          <p14:tracePt t="137988" x="4972050" y="4978400"/>
          <p14:tracePt t="137998" x="4895850" y="4978400"/>
          <p14:tracePt t="138010" x="4756150" y="4978400"/>
          <p14:tracePt t="138026" x="4610100" y="4978400"/>
          <p14:tracePt t="138043" x="4514850" y="4978400"/>
          <p14:tracePt t="138060" x="4451350" y="4978400"/>
          <p14:tracePt t="138076" x="4438650" y="4978400"/>
          <p14:tracePt t="138093" x="4432300" y="4978400"/>
          <p14:tracePt t="138307" x="4425950" y="4978400"/>
          <p14:tracePt t="138644" x="4419600" y="4978400"/>
          <p14:tracePt t="138661" x="4413250" y="4978400"/>
          <p14:tracePt t="139292" x="4419600" y="4978400"/>
          <p14:tracePt t="139364" x="4425950" y="4978400"/>
          <p14:tracePt t="139382" x="4432300" y="4978400"/>
          <p14:tracePt t="139412" x="4445000" y="4965700"/>
          <p14:tracePt t="139429" x="4451350" y="4965700"/>
          <p14:tracePt t="139444" x="4464050" y="4965700"/>
          <p14:tracePt t="139453" x="4476750" y="4965700"/>
          <p14:tracePt t="139463" x="4483100" y="4959350"/>
          <p14:tracePt t="139476" x="4489450" y="4959350"/>
          <p14:tracePt t="139493" x="4502150" y="4953000"/>
          <p14:tracePt t="148159" x="4483100" y="4953000"/>
          <p14:tracePt t="148167" x="4483100" y="4959350"/>
          <p14:tracePt t="148176" x="4476750" y="4965700"/>
          <p14:tracePt t="148190" x="4464050" y="4991100"/>
          <p14:tracePt t="148207" x="4464050" y="4997450"/>
          <p14:tracePt t="148224" x="4457700" y="5010150"/>
          <p14:tracePt t="148240" x="4451350" y="5022850"/>
          <p14:tracePt t="148257" x="4445000" y="5035550"/>
          <p14:tracePt t="148274" x="4438650" y="5041900"/>
          <p14:tracePt t="148290" x="4425950" y="5060950"/>
          <p14:tracePt t="148308" x="4419600" y="5086350"/>
          <p14:tracePt t="148325" x="4394200" y="5118100"/>
          <p14:tracePt t="148340" x="4375150" y="5156200"/>
          <p14:tracePt t="148357" x="4324350" y="5251450"/>
          <p14:tracePt t="148374" x="4305300" y="5295900"/>
          <p14:tracePt t="148390" x="4279900" y="5340350"/>
          <p14:tracePt t="148407" x="4273550" y="5353050"/>
          <p14:tracePt t="148424" x="4273550" y="5365750"/>
          <p14:tracePt t="148826" x="4241800" y="5365750"/>
          <p14:tracePt t="148833" x="4159250" y="5359400"/>
          <p14:tracePt t="148843" x="4044950" y="5353050"/>
          <p14:tracePt t="148850" x="3917950" y="5321300"/>
          <p14:tracePt t="148867" x="3771900" y="5314950"/>
          <p14:tracePt t="148885" x="3746500" y="5314950"/>
          <p14:tracePt t="148901" x="3708400" y="5365750"/>
          <p14:tracePt t="148917" x="3676650" y="5480050"/>
          <p14:tracePt t="148933" x="3676650" y="5632450"/>
          <p14:tracePt t="148950" x="3689350" y="5816600"/>
          <p14:tracePt t="148967" x="3765550" y="5969000"/>
          <p14:tracePt t="148984" x="3816350" y="6096000"/>
          <p14:tracePt t="149000" x="3886200" y="6184900"/>
          <p14:tracePt t="149017" x="3898900" y="6203950"/>
          <p14:tracePt t="149056" x="3892550" y="6178550"/>
          <p14:tracePt t="149067" x="3854450" y="6146800"/>
          <p14:tracePt t="149084" x="3727450" y="6076950"/>
          <p14:tracePt t="149102" x="3441700" y="5988050"/>
          <p14:tracePt t="149117" x="3225800" y="5975350"/>
          <p14:tracePt t="149134" x="3073400" y="5975350"/>
          <p14:tracePt t="149150" x="3016250" y="5988050"/>
          <p14:tracePt t="149167" x="2990850" y="6013450"/>
          <p14:tracePt t="149184" x="2990850" y="6032500"/>
          <p14:tracePt t="149200" x="2990850" y="6051550"/>
          <p14:tracePt t="149288" x="2978150" y="6051550"/>
          <p14:tracePt t="149306" x="2971800" y="6045200"/>
          <p14:tracePt t="149321" x="2959100" y="6038850"/>
          <p14:tracePt t="149329" x="2946400" y="6038850"/>
          <p14:tracePt t="149342" x="2933700" y="6032500"/>
          <p14:tracePt t="149351" x="2882900" y="6013450"/>
          <p14:tracePt t="149367" x="2838450" y="6000750"/>
          <p14:tracePt t="149384" x="2813050" y="5988050"/>
          <p14:tracePt t="149401" x="2787650" y="5969000"/>
          <p14:tracePt t="149417" x="2762250" y="5943600"/>
          <p14:tracePt t="149434" x="2724150" y="5905500"/>
          <p14:tracePt t="149450" x="2679700" y="5854700"/>
          <p14:tracePt t="149467" x="2641600" y="5829300"/>
          <p14:tracePt t="149484" x="2628900" y="5822950"/>
          <p14:tracePt t="149500" x="2616200" y="5822950"/>
          <p14:tracePt t="149654" x="2603500" y="5822950"/>
          <p14:tracePt t="149659" x="2578100" y="5822950"/>
          <p14:tracePt t="149667" x="2546350" y="5822950"/>
          <p14:tracePt t="149684" x="2520950" y="5822950"/>
          <p14:tracePt t="149936" x="2514600" y="5816600"/>
          <p14:tracePt t="149944" x="2508250" y="5803900"/>
          <p14:tracePt t="149960" x="2501900" y="5797550"/>
          <p14:tracePt t="149993" x="2489200" y="5791200"/>
          <p14:tracePt t="150009" x="2489200" y="5784850"/>
          <p14:tracePt t="150018" x="2489200" y="5778500"/>
          <p14:tracePt t="150034" x="2482850" y="5772150"/>
          <p14:tracePt t="150046" x="2470150" y="5759450"/>
          <p14:tracePt t="150061" x="2470150" y="5753100"/>
          <p14:tracePt t="150078" x="2438400" y="5746750"/>
          <p14:tracePt t="150095" x="2419350" y="5734050"/>
          <p14:tracePt t="150111" x="2387600" y="5721350"/>
          <p14:tracePt t="150128" x="2343150" y="5708650"/>
          <p14:tracePt t="150145" x="2311400" y="5695950"/>
          <p14:tracePt t="150155" x="2305050" y="5695950"/>
          <p14:tracePt t="150161" x="2286000" y="5683250"/>
          <p14:tracePt t="150178" x="2266950" y="5670550"/>
          <p14:tracePt t="150195" x="2241550" y="5657850"/>
          <p14:tracePt t="150212" x="2235200" y="5657850"/>
          <p14:tracePt t="150250" x="2228850" y="5657850"/>
          <p14:tracePt t="150322" x="2222500" y="5657850"/>
          <p14:tracePt t="150345" x="2209800" y="5657850"/>
          <p14:tracePt t="150519" x="2222500" y="5657850"/>
          <p14:tracePt t="150527" x="2266950" y="5664200"/>
          <p14:tracePt t="150535" x="2292350" y="5664200"/>
          <p14:tracePt t="150545" x="2336800" y="5670550"/>
          <p14:tracePt t="150560" x="2482850" y="5695950"/>
          <p14:tracePt t="150577" x="2673350" y="5715000"/>
          <p14:tracePt t="150594" x="2870200" y="5715000"/>
          <p14:tracePt t="150610" x="3105150" y="5715000"/>
          <p14:tracePt t="150627" x="3403600" y="5715000"/>
          <p14:tracePt t="150644" x="3759200" y="5708650"/>
          <p14:tracePt t="150651" x="3987800" y="5670550"/>
          <p14:tracePt t="150662" x="4191000" y="5645150"/>
          <p14:tracePt t="150678" x="4743450" y="5562600"/>
          <p14:tracePt t="150694" x="5048250" y="5562600"/>
          <p14:tracePt t="150711" x="5295900" y="5562600"/>
          <p14:tracePt t="150727" x="5518150" y="5562600"/>
          <p14:tracePt t="150744" x="5689600" y="5562600"/>
          <p14:tracePt t="150761" x="5784850" y="5575300"/>
          <p14:tracePt t="150777" x="5861050" y="5594350"/>
          <p14:tracePt t="150794" x="5930900" y="5613400"/>
          <p14:tracePt t="150811" x="6007100" y="5638800"/>
          <p14:tracePt t="150827" x="6121400" y="5651500"/>
          <p14:tracePt t="150844" x="6229350" y="5670550"/>
          <p14:tracePt t="150862" x="6350000" y="5683250"/>
          <p14:tracePt t="150877" x="6584950" y="5721350"/>
          <p14:tracePt t="150894" x="6699250" y="5721350"/>
          <p14:tracePt t="150910" x="6794500" y="5721350"/>
          <p14:tracePt t="150927" x="6864350" y="5721350"/>
          <p14:tracePt t="150944" x="6896100" y="5721350"/>
          <p14:tracePt t="150961" x="6915150" y="5721350"/>
          <p14:tracePt t="151024" x="6921500" y="5721350"/>
          <p14:tracePt t="151458" x="6921500" y="5702300"/>
          <p14:tracePt t="151466" x="6915150" y="5689600"/>
          <p14:tracePt t="151475" x="6915150" y="5670550"/>
          <p14:tracePt t="151483" x="6915150" y="5657850"/>
          <p14:tracePt t="151499" x="6915150" y="5638800"/>
          <p14:tracePt t="151522" x="6908800" y="5626100"/>
          <p14:tracePt t="151533" x="6902450" y="5613400"/>
          <p14:tracePt t="151550" x="6864350" y="5607050"/>
          <p14:tracePt t="151566" x="6807200" y="5607050"/>
          <p14:tracePt t="151583" x="6781800" y="5607050"/>
          <p14:tracePt t="151599" x="6762750" y="5607050"/>
          <p14:tracePt t="151616" x="6750050" y="5607050"/>
          <p14:tracePt t="151657" x="6737350" y="5607050"/>
          <p14:tracePt t="151680" x="6731000" y="5613400"/>
          <p14:tracePt t="151706" x="6718300" y="5619750"/>
          <p14:tracePt t="151722" x="6705600" y="5619750"/>
          <p14:tracePt t="151738" x="6699250" y="5626100"/>
          <p14:tracePt t="151754" x="6692900" y="5626100"/>
          <p14:tracePt t="151761" x="6680200" y="5626100"/>
          <p14:tracePt t="151770" x="6673850" y="5626100"/>
          <p14:tracePt t="151783" x="6661150" y="5626100"/>
          <p14:tracePt t="151799" x="6654800" y="5626100"/>
          <p14:tracePt t="151994" x="6680200" y="5626100"/>
          <p14:tracePt t="152005" x="6711950" y="5626100"/>
          <p14:tracePt t="152011" x="6750050" y="5613400"/>
          <p14:tracePt t="152022" x="6877050" y="5613400"/>
          <p14:tracePt t="152039" x="7099300" y="5600700"/>
          <p14:tracePt t="152056" x="7391400" y="5537200"/>
          <p14:tracePt t="152072" x="7677150" y="5441950"/>
          <p14:tracePt t="152089" x="7880350" y="5391150"/>
          <p14:tracePt t="152105" x="8026400" y="5346700"/>
          <p14:tracePt t="152122" x="8096250" y="5327650"/>
          <p14:tracePt t="152139" x="8108950" y="5321300"/>
          <p14:tracePt t="152314" x="8115300" y="5321300"/>
          <p14:tracePt t="152507" x="8115300" y="5327650"/>
          <p14:tracePt t="152514" x="8102600" y="5327650"/>
          <p14:tracePt t="152522" x="8070850" y="5327650"/>
          <p14:tracePt t="152531" x="8026400" y="5327650"/>
          <p14:tracePt t="152548" x="7981950" y="5327650"/>
          <p14:tracePt t="152626" x="7988300" y="5327650"/>
          <p14:tracePt t="152634" x="8007350" y="5321300"/>
          <p14:tracePt t="152644" x="8020050" y="5314950"/>
          <p14:tracePt t="152652" x="8039100" y="5295900"/>
          <p14:tracePt t="152665" x="8045450" y="5270500"/>
          <p14:tracePt t="152682" x="8045450" y="5232400"/>
          <p14:tracePt t="152698" x="8013700" y="5162550"/>
          <p14:tracePt t="152715" x="7893050" y="5080000"/>
          <p14:tracePt t="152731" x="7715250" y="4984750"/>
          <p14:tracePt t="152748" x="7480300" y="4876800"/>
          <p14:tracePt t="152765" x="7251700" y="4781550"/>
          <p14:tracePt t="152782" x="7016750" y="4654550"/>
          <p14:tracePt t="152798" x="6902450" y="4591050"/>
          <p14:tracePt t="152815" x="6877050" y="4572000"/>
          <p14:tracePt t="153306" x="6870700" y="4565650"/>
          <p14:tracePt t="153315" x="6794500" y="4565650"/>
          <p14:tracePt t="153323" x="6705600" y="4527550"/>
          <p14:tracePt t="153331" x="6648450" y="4495800"/>
          <p14:tracePt t="153347" x="6559550" y="4425950"/>
          <p14:tracePt t="153363" x="6483350" y="4362450"/>
          <p14:tracePt t="153380" x="6375400" y="4267200"/>
          <p14:tracePt t="153396" x="6248400" y="4178300"/>
          <p14:tracePt t="153415" x="6121400" y="4095750"/>
          <p14:tracePt t="153431" x="6045200" y="4038600"/>
          <p14:tracePt t="153446" x="6032500" y="4032250"/>
          <p14:tracePt t="153553" x="6026150" y="4032250"/>
          <p14:tracePt t="153562" x="6007100" y="4025900"/>
          <p14:tracePt t="153570" x="6000750" y="4025900"/>
          <p14:tracePt t="153580" x="5975350" y="4019550"/>
          <p14:tracePt t="153597" x="5905500" y="3987800"/>
          <p14:tracePt t="153613" x="5784850" y="3975100"/>
          <p14:tracePt t="153631" x="5632450" y="3937000"/>
          <p14:tracePt t="153647" x="5384800" y="3905250"/>
          <p14:tracePt t="153663" x="5257800" y="3892550"/>
          <p14:tracePt t="153680" x="5168900" y="3873500"/>
          <p14:tracePt t="153697" x="5092700" y="3860800"/>
          <p14:tracePt t="153713" x="5048250" y="3854450"/>
          <p14:tracePt t="153730" x="5016500" y="3854450"/>
          <p14:tracePt t="153747" x="4984750" y="3835400"/>
          <p14:tracePt t="153763" x="4959350" y="3829050"/>
          <p14:tracePt t="153780" x="4946650" y="3822700"/>
          <p14:tracePt t="153798" x="4927600" y="3816350"/>
          <p14:tracePt t="153831" x="4908550" y="3810000"/>
          <p14:tracePt t="153864" x="4902200" y="3810000"/>
          <p14:tracePt t="153880" x="4895850" y="3810000"/>
          <p14:tracePt t="153898" x="4889500" y="3810000"/>
          <p14:tracePt t="153914" x="4883150" y="3816350"/>
          <p14:tracePt t="153987" x="4883150" y="3829050"/>
          <p14:tracePt t="153995" x="4883150" y="3835400"/>
          <p14:tracePt t="154004" x="4883150" y="3841750"/>
          <p14:tracePt t="154014" x="4889500" y="3860800"/>
          <p14:tracePt t="154031" x="4889500" y="3879850"/>
          <p14:tracePt t="154047" x="4889500" y="3886200"/>
          <p14:tracePt t="154179" x="4895850" y="3892550"/>
          <p14:tracePt t="154210" x="4902200" y="3892550"/>
          <p14:tracePt t="154221" x="4908550" y="3892550"/>
          <p14:tracePt t="154420" x="4908550" y="3905250"/>
          <p14:tracePt t="154428" x="4902200" y="3911600"/>
          <p14:tracePt t="154437" x="4895850" y="3917950"/>
          <p14:tracePt t="154444" x="4889500" y="3924300"/>
          <p14:tracePt t="154461" x="4870450" y="3937000"/>
          <p14:tracePt t="154478" x="4851400" y="3937000"/>
          <p14:tracePt t="154495" x="4794250" y="3937000"/>
          <p14:tracePt t="154513" x="4705350" y="3937000"/>
          <p14:tracePt t="154528" x="4654550" y="3917950"/>
          <p14:tracePt t="154545" x="4591050" y="3892550"/>
          <p14:tracePt t="154561" x="4546600" y="3860800"/>
          <p14:tracePt t="154577" x="4502150" y="3829050"/>
          <p14:tracePt t="154594" x="4476750" y="3803650"/>
          <p14:tracePt t="154611" x="4438650" y="3778250"/>
          <p14:tracePt t="154627" x="4425950" y="3759200"/>
          <p14:tracePt t="154644" x="4413250" y="3740150"/>
          <p14:tracePt t="154652" x="4406900" y="3721100"/>
          <p14:tracePt t="154661" x="4400550" y="3702050"/>
          <p14:tracePt t="154678" x="4387850" y="3689350"/>
          <p14:tracePt t="154695" x="4387850" y="3676650"/>
          <p14:tracePt t="154711" x="4387850" y="3644900"/>
          <p14:tracePt t="154728" x="4413250" y="3613150"/>
          <p14:tracePt t="154744" x="4438650" y="3587750"/>
          <p14:tracePt t="154761" x="4483100" y="3562350"/>
          <p14:tracePt t="154778" x="4572000" y="3543300"/>
          <p14:tracePt t="154794" x="4699000" y="3524250"/>
          <p14:tracePt t="154811" x="4870450" y="3517900"/>
          <p14:tracePt t="154828" x="5029200" y="3517900"/>
          <p14:tracePt t="154844" x="5124450" y="3517900"/>
          <p14:tracePt t="154861" x="5194300" y="3517900"/>
          <p14:tracePt t="154878" x="5219700" y="3530600"/>
          <p14:tracePt t="154895" x="5238750" y="3549650"/>
          <p14:tracePt t="154911" x="5251450" y="3613150"/>
          <p14:tracePt t="154928" x="5276850" y="3676650"/>
          <p14:tracePt t="154944" x="5283200" y="3695700"/>
          <p14:tracePt t="154961" x="5289550" y="3702050"/>
          <p14:tracePt t="154978" x="5295900" y="3714750"/>
          <p14:tracePt t="154995" x="5295900" y="3721100"/>
          <p14:tracePt t="155028" x="5295900" y="3740150"/>
          <p14:tracePt t="155754" x="5308600" y="3746500"/>
          <p14:tracePt t="155762" x="5334000" y="3746500"/>
          <p14:tracePt t="155779" x="5454650" y="3746500"/>
          <p14:tracePt t="155795" x="5588000" y="3746500"/>
          <p14:tracePt t="155812" x="5715000" y="3746500"/>
          <p14:tracePt t="155829" x="5842000" y="3746500"/>
          <p14:tracePt t="155845" x="5975350" y="3746500"/>
          <p14:tracePt t="155862" x="6070600" y="3746500"/>
          <p14:tracePt t="155879" x="6146800" y="3746500"/>
          <p14:tracePt t="155895" x="6178550" y="3746500"/>
          <p14:tracePt t="155912" x="6229350" y="3752850"/>
          <p14:tracePt t="155929" x="6267450" y="3771900"/>
          <p14:tracePt t="155946" x="6324600" y="3784600"/>
          <p14:tracePt t="155962" x="6432550" y="3790950"/>
          <p14:tracePt t="155979" x="6540500" y="3810000"/>
          <p14:tracePt t="155996" x="6642100" y="3822700"/>
          <p14:tracePt t="156012" x="6692900" y="3822700"/>
          <p14:tracePt t="156029" x="6724650" y="3822700"/>
          <p14:tracePt t="156046" x="6743700" y="3829050"/>
          <p14:tracePt t="156062" x="6750050" y="3835400"/>
          <p14:tracePt t="156080" x="6769100" y="3841750"/>
          <p14:tracePt t="156096" x="6794500" y="3848100"/>
          <p14:tracePt t="156112" x="6826250" y="3860800"/>
          <p14:tracePt t="156129" x="6845300" y="3860800"/>
          <p14:tracePt t="156146" x="6883400" y="3860800"/>
          <p14:tracePt t="156154" x="6921500" y="3860800"/>
          <p14:tracePt t="156162" x="6997700" y="3873500"/>
          <p14:tracePt t="156179" x="7156450" y="3886200"/>
          <p14:tracePt t="156196" x="7340600" y="3911600"/>
          <p14:tracePt t="156212" x="7467600" y="3924300"/>
          <p14:tracePt t="156229" x="7518400" y="3911600"/>
          <p14:tracePt t="156246" x="7524750" y="3898900"/>
          <p14:tracePt t="156262" x="7531100" y="3886200"/>
          <p14:tracePt t="156280" x="7531100" y="3873500"/>
          <p14:tracePt t="156296" x="7486650" y="3854450"/>
          <p14:tracePt t="156313" x="7442200" y="3848100"/>
          <p14:tracePt t="156329" x="7429500" y="3848100"/>
          <p14:tracePt t="156362" x="7416800" y="3848100"/>
          <p14:tracePt t="156379" x="7410450" y="3854450"/>
          <p14:tracePt t="156396" x="7410450" y="3860800"/>
          <p14:tracePt t="156413" x="7410450" y="3867150"/>
          <p14:tracePt t="156429" x="7404100" y="3892550"/>
          <p14:tracePt t="156446" x="7404100" y="3898900"/>
          <p14:tracePt t="156463" x="7404100" y="3911600"/>
          <p14:tracePt t="156479" x="7397750" y="3930650"/>
          <p14:tracePt t="156497" x="7378700" y="3943350"/>
          <p14:tracePt t="156513" x="7366000" y="3943350"/>
          <p14:tracePt t="156529" x="7353300" y="3956050"/>
          <p14:tracePt t="156546" x="7340600" y="3962400"/>
          <p14:tracePt t="156563" x="7334250" y="3962400"/>
          <p14:tracePt t="156650" x="7327900" y="3962400"/>
          <p14:tracePt t="156658" x="7315200" y="3962400"/>
          <p14:tracePt t="156669" x="7308850" y="3962400"/>
          <p14:tracePt t="156680" x="7289800" y="3962400"/>
          <p14:tracePt t="156696" x="7270750" y="3962400"/>
          <p14:tracePt t="156713" x="7245350" y="3962400"/>
          <p14:tracePt t="156730" x="7207250" y="3962400"/>
          <p14:tracePt t="156746" x="7169150" y="3962400"/>
          <p14:tracePt t="156763" x="7118350" y="3962400"/>
          <p14:tracePt t="156780" x="7099300" y="3962400"/>
          <p14:tracePt t="156796" x="7086600" y="3962400"/>
          <p14:tracePt t="156830" x="7067550" y="3956050"/>
          <p14:tracePt t="156846" x="7061200" y="3956050"/>
          <p14:tracePt t="156863" x="7029450" y="3937000"/>
          <p14:tracePt t="156881" x="6978650" y="3917950"/>
          <p14:tracePt t="156896" x="6946900" y="3905250"/>
          <p14:tracePt t="156913" x="6921500" y="3892550"/>
          <p14:tracePt t="156930" x="6902450" y="3873500"/>
          <p14:tracePt t="156946" x="6877050" y="3841750"/>
          <p14:tracePt t="156963" x="6851650" y="3810000"/>
          <p14:tracePt t="156980" x="6838950" y="3784600"/>
          <p14:tracePt t="156997" x="6826250" y="3752850"/>
          <p14:tracePt t="157013" x="6813550" y="3727450"/>
          <p14:tracePt t="157030" x="6813550" y="3714750"/>
          <p14:tracePt t="157046" x="6813550" y="3695700"/>
          <p14:tracePt t="157063" x="6813550" y="3683000"/>
          <p14:tracePt t="157081" x="6813550" y="3644900"/>
          <p14:tracePt t="157096" x="6813550" y="3632200"/>
          <p14:tracePt t="157113" x="6819900" y="3613150"/>
          <p14:tracePt t="157130" x="6826250" y="3606800"/>
          <p14:tracePt t="157146" x="6858000" y="3587750"/>
          <p14:tracePt t="157154" x="6864350" y="3575050"/>
          <p14:tracePt t="157163" x="6877050" y="3568700"/>
          <p14:tracePt t="157180" x="6915150" y="3549650"/>
          <p14:tracePt t="157196" x="6946900" y="3543300"/>
          <p14:tracePt t="157213" x="6985000" y="3530600"/>
          <p14:tracePt t="157230" x="7042150" y="3524250"/>
          <p14:tracePt t="157247" x="7112000" y="3498850"/>
          <p14:tracePt t="157264" x="7156450" y="3479800"/>
          <p14:tracePt t="157281" x="7226300" y="3460750"/>
          <p14:tracePt t="157297" x="7277100" y="3454400"/>
          <p14:tracePt t="157313" x="7334250" y="3454400"/>
          <p14:tracePt t="157330" x="7397750" y="3454400"/>
          <p14:tracePt t="157347" x="7454900" y="3454400"/>
          <p14:tracePt t="157363" x="7512050" y="3454400"/>
          <p14:tracePt t="157380" x="7550150" y="3460750"/>
          <p14:tracePt t="157397" x="7620000" y="3479800"/>
          <p14:tracePt t="157414" x="7715250" y="3517900"/>
          <p14:tracePt t="157430" x="7778750" y="3543300"/>
          <p14:tracePt t="157447" x="7848600" y="3575050"/>
          <p14:tracePt t="157464" x="7899400" y="3587750"/>
          <p14:tracePt t="157480" x="7912100" y="3600450"/>
          <p14:tracePt t="157497" x="7924800" y="3606800"/>
          <p14:tracePt t="157514" x="7931150" y="3638550"/>
          <p14:tracePt t="157530" x="7937500" y="3676650"/>
          <p14:tracePt t="157547" x="7943850" y="3727450"/>
          <p14:tracePt t="157564" x="7975600" y="3797300"/>
          <p14:tracePt t="157580" x="7975600" y="3854450"/>
          <p14:tracePt t="157597" x="7975600" y="3886200"/>
          <p14:tracePt t="157614" x="7962900" y="3937000"/>
          <p14:tracePt t="157630" x="7931150" y="3968750"/>
          <p14:tracePt t="157647" x="7918450" y="3975100"/>
          <p14:tracePt t="157652" x="7899400" y="3981450"/>
          <p14:tracePt t="157664" x="7886700" y="3981450"/>
          <p14:tracePt t="157788" x="7924800" y="3981450"/>
          <p14:tracePt t="157796" x="7994650" y="3981450"/>
          <p14:tracePt t="157806" x="8089900" y="3962400"/>
          <p14:tracePt t="157814" x="8185150" y="3956050"/>
          <p14:tracePt t="157831" x="8413750" y="3937000"/>
          <p14:tracePt t="157848" x="8623300" y="3898900"/>
          <p14:tracePt t="157866" x="8794750" y="3867150"/>
          <p14:tracePt t="157881" x="8991600" y="3810000"/>
          <p14:tracePt t="157897" x="9055100" y="3784600"/>
          <p14:tracePt t="157914" x="9067800" y="3784600"/>
          <p14:tracePt t="157981" x="9074150" y="3784600"/>
          <p14:tracePt t="158006" x="9080500" y="3784600"/>
          <p14:tracePt t="158094" x="9086850" y="3784600"/>
          <p14:tracePt t="158117" x="9086850" y="3790950"/>
          <p14:tracePt t="158133" x="9086850" y="3803650"/>
          <p14:tracePt t="158461" x="9086850" y="3810000"/>
          <p14:tracePt t="158468" x="9099550" y="3810000"/>
          <p14:tracePt t="158478" x="9124950" y="3816350"/>
          <p14:tracePt t="158485" x="9137650" y="3816350"/>
          <p14:tracePt t="158502" x="9150350" y="3822700"/>
          <p14:tracePt t="158519" x="9163050" y="3835400"/>
          <p14:tracePt t="158535" x="9169400" y="3841750"/>
          <p14:tracePt t="158552" x="9169400" y="3854450"/>
          <p14:tracePt t="158569" x="9169400" y="3860800"/>
          <p14:tracePt t="158586" x="9169400" y="3867150"/>
          <p14:tracePt t="158602" x="9169400" y="3873500"/>
          <p14:tracePt t="158622" x="9169400" y="3879850"/>
          <p14:tracePt t="158636" x="9163050" y="3886200"/>
          <p14:tracePt t="158652" x="9112250" y="3886200"/>
          <p14:tracePt t="158659" x="9080500" y="3886200"/>
          <p14:tracePt t="158669" x="9036050" y="3886200"/>
          <p14:tracePt t="158686" x="8947150" y="3886200"/>
          <p14:tracePt t="158702" x="8839200" y="3886200"/>
          <p14:tracePt t="158719" x="8788400" y="3886200"/>
          <p14:tracePt t="158735" x="8743950" y="3879850"/>
          <p14:tracePt t="158755" x="8718550" y="3867150"/>
          <p14:tracePt t="158769" x="8693150" y="3860800"/>
          <p14:tracePt t="158786" x="8686800" y="3835400"/>
          <p14:tracePt t="158802" x="8674100" y="3822700"/>
          <p14:tracePt t="158819" x="8667750" y="3790950"/>
          <p14:tracePt t="158836" x="8648700" y="3740150"/>
          <p14:tracePt t="158852" x="8636000" y="3702050"/>
          <p14:tracePt t="158869" x="8629650" y="3638550"/>
          <p14:tracePt t="158886" x="8629650" y="3587750"/>
          <p14:tracePt t="158902" x="8629650" y="3530600"/>
          <p14:tracePt t="158919" x="8642350" y="3498850"/>
          <p14:tracePt t="158936" x="8655050" y="3467100"/>
          <p14:tracePt t="158953" x="8699500" y="3435350"/>
          <p14:tracePt t="158970" x="8788400" y="3384550"/>
          <p14:tracePt t="158986" x="8883650" y="3327400"/>
          <p14:tracePt t="159002" x="8991600" y="3263900"/>
          <p14:tracePt t="159019" x="9093200" y="3206750"/>
          <p14:tracePt t="159036" x="9194800" y="3168650"/>
          <p14:tracePt t="159052" x="9283700" y="3149600"/>
          <p14:tracePt t="159069" x="9404350" y="3149600"/>
          <p14:tracePt t="159086" x="9480550" y="3149600"/>
          <p14:tracePt t="159103" x="9563100" y="3149600"/>
          <p14:tracePt t="159119" x="9652000" y="3168650"/>
          <p14:tracePt t="159136" x="9734550" y="3200400"/>
          <p14:tracePt t="159154" x="9823450" y="3257550"/>
          <p14:tracePt t="159170" x="9925050" y="3352800"/>
          <p14:tracePt t="159187" x="9994900" y="3429000"/>
          <p14:tracePt t="159203" x="10039350" y="3524250"/>
          <p14:tracePt t="159219" x="10058400" y="3587750"/>
          <p14:tracePt t="159236" x="10058400" y="3651250"/>
          <p14:tracePt t="159252" x="10058400" y="3683000"/>
          <p14:tracePt t="159269" x="10033000" y="3714750"/>
          <p14:tracePt t="159286" x="10007600" y="3740150"/>
          <p14:tracePt t="159303" x="9969500" y="3740150"/>
          <p14:tracePt t="159319" x="9925050" y="3740150"/>
          <p14:tracePt t="159336" x="9867900" y="3740150"/>
          <p14:tracePt t="159353" x="9817100" y="3740150"/>
          <p14:tracePt t="159369" x="9759950" y="3740150"/>
          <p14:tracePt t="159386" x="9734550" y="3740150"/>
          <p14:tracePt t="159403" x="9721850" y="3740150"/>
          <p14:tracePt t="160149" x="9702800" y="3752850"/>
          <p14:tracePt t="160159" x="9690100" y="3765550"/>
          <p14:tracePt t="160166" x="9671050" y="3790950"/>
          <p14:tracePt t="160174" x="9645650" y="3822700"/>
          <p14:tracePt t="160190" x="9582150" y="3975100"/>
          <p14:tracePt t="160207" x="9505950" y="4152900"/>
          <p14:tracePt t="160223" x="9423400" y="4324350"/>
          <p14:tracePt t="160240" x="9321800" y="4476750"/>
          <p14:tracePt t="160260" x="9239250" y="4603750"/>
          <p14:tracePt t="160275" x="9207500" y="4679950"/>
          <p14:tracePt t="160290" x="9175750" y="4749800"/>
          <p14:tracePt t="160307" x="9175750" y="4756150"/>
          <p14:tracePt t="160399" x="9175750" y="4762500"/>
          <p14:tracePt t="160406" x="9169400" y="4768850"/>
          <p14:tracePt t="160415" x="9163050" y="4794250"/>
          <p14:tracePt t="160423" x="9137650" y="4819650"/>
          <p14:tracePt t="160440" x="9074150" y="4940300"/>
          <p14:tracePt t="160457" x="8997950" y="5073650"/>
          <p14:tracePt t="160475" x="8896350" y="5213350"/>
          <p14:tracePt t="160490" x="8807450" y="5334000"/>
          <p14:tracePt t="160507" x="8775700" y="5384800"/>
          <p14:tracePt t="160523" x="8756650" y="5429250"/>
          <p14:tracePt t="160540" x="8737600" y="5473700"/>
          <p14:tracePt t="160557" x="8724900" y="5486400"/>
          <p14:tracePt t="160646" x="8718550" y="5492750"/>
          <p14:tracePt t="160663" x="8705850" y="5499100"/>
          <p14:tracePt t="160670" x="8699500" y="5499100"/>
          <p14:tracePt t="160679" x="8699500" y="5505450"/>
          <p14:tracePt t="160690" x="8680450" y="5505450"/>
          <p14:tracePt t="160707" x="8636000" y="5524500"/>
          <p14:tracePt t="160723" x="8585200" y="5524500"/>
          <p14:tracePt t="160740" x="8521700" y="5524500"/>
          <p14:tracePt t="160757" x="8464550" y="5524500"/>
          <p14:tracePt t="160774" x="8401050" y="5524500"/>
          <p14:tracePt t="160790" x="8362950" y="5524500"/>
          <p14:tracePt t="160807" x="8286750" y="5511800"/>
          <p14:tracePt t="160823" x="8185150" y="5505450"/>
          <p14:tracePt t="160840" x="8096250" y="5492750"/>
          <p14:tracePt t="160857" x="8032750" y="5480050"/>
          <p14:tracePt t="160874" x="7962900" y="5480050"/>
          <p14:tracePt t="160890" x="7905750" y="5480050"/>
          <p14:tracePt t="160907" x="7861300" y="5480050"/>
          <p14:tracePt t="160924" x="7797800" y="5480050"/>
          <p14:tracePt t="160940" x="7715250" y="5486400"/>
          <p14:tracePt t="160957" x="7651750" y="5492750"/>
          <p14:tracePt t="160974" x="7613650" y="5492750"/>
          <p14:tracePt t="160990" x="7600950" y="5492750"/>
          <p14:tracePt t="161007" x="7588250" y="5492750"/>
          <p14:tracePt t="161024" x="7550150" y="5492750"/>
          <p14:tracePt t="161040" x="7461250" y="5492750"/>
          <p14:tracePt t="161058" x="7283450" y="5492750"/>
          <p14:tracePt t="161074" x="7010400" y="5499100"/>
          <p14:tracePt t="161090" x="6870700" y="5505450"/>
          <p14:tracePt t="161107" x="6794500" y="5505450"/>
          <p14:tracePt t="161124" x="6775450" y="5505450"/>
          <p14:tracePt t="161214" x="6769100" y="5505450"/>
          <p14:tracePt t="161223" x="6756400" y="5505450"/>
          <p14:tracePt t="161238" x="6750050" y="5505450"/>
          <p14:tracePt t="161248" x="6743700" y="5505450"/>
          <p14:tracePt t="161259" x="6737350" y="5505450"/>
          <p14:tracePt t="161274" x="6718300" y="5505450"/>
          <p14:tracePt t="161291" x="6699250" y="5505450"/>
          <p14:tracePt t="161307" x="6680200" y="5505450"/>
          <p14:tracePt t="161341" x="6673850" y="5511800"/>
          <p14:tracePt t="161398" x="6667500" y="5518150"/>
          <p14:tracePt t="161416" x="6654800" y="5524500"/>
          <p14:tracePt t="161438" x="6648450" y="5524500"/>
          <p14:tracePt t="161446" x="6642100" y="5524500"/>
          <p14:tracePt t="161460" x="6635750" y="5524500"/>
          <p14:tracePt t="161475" x="6616700" y="5524500"/>
          <p14:tracePt t="161789" x="6635750" y="5524500"/>
          <p14:tracePt t="161797" x="6661150" y="5524500"/>
          <p14:tracePt t="161805" x="6667500" y="5524500"/>
          <p14:tracePt t="161813" x="6699250" y="5524500"/>
          <p14:tracePt t="161829" x="6756400" y="5524500"/>
          <p14:tracePt t="161846" x="6870700" y="5524500"/>
          <p14:tracePt t="161863" x="7023100" y="5556250"/>
          <p14:tracePt t="161880" x="7213600" y="5575300"/>
          <p14:tracePt t="161896" x="7397750" y="5575300"/>
          <p14:tracePt t="161913" x="7531100" y="5575300"/>
          <p14:tracePt t="161930" x="7600950" y="5575300"/>
          <p14:tracePt t="161946" x="7639050" y="5575300"/>
          <p14:tracePt t="161963" x="7658100" y="5575300"/>
          <p14:tracePt t="161980" x="7683500" y="5575300"/>
          <p14:tracePt t="161996" x="7702550" y="5575300"/>
          <p14:tracePt t="162013" x="7715250" y="5575300"/>
          <p14:tracePt t="162030" x="7721600" y="5568950"/>
          <p14:tracePt t="162063" x="7734300" y="5568950"/>
          <p14:tracePt t="162080" x="7772400" y="5568950"/>
          <p14:tracePt t="162096" x="7835900" y="5568950"/>
          <p14:tracePt t="162113" x="7924800" y="5568950"/>
          <p14:tracePt t="162131" x="7988300" y="5568950"/>
          <p14:tracePt t="162146" x="7994650" y="5568950"/>
          <p14:tracePt t="162163" x="8007350" y="5568950"/>
          <p14:tracePt t="162180" x="8013700" y="5568950"/>
          <p14:tracePt t="162197" x="8032750" y="5568950"/>
          <p14:tracePt t="162213" x="8045450" y="5568950"/>
          <p14:tracePt t="162230" x="8064500" y="5568950"/>
          <p14:tracePt t="162359" x="8064500" y="5575300"/>
          <p14:tracePt t="162367" x="8058150" y="5575300"/>
          <p14:tracePt t="162375" x="8045450" y="5575300"/>
          <p14:tracePt t="162383" x="8032750" y="5575300"/>
          <p14:tracePt t="162397" x="8007350" y="5581650"/>
          <p14:tracePt t="162414" x="7994650" y="5581650"/>
          <p14:tracePt t="162430" x="7975600" y="5581650"/>
          <p14:tracePt t="162447" x="7969250" y="5588000"/>
          <p14:tracePt t="162464" x="7956550" y="5588000"/>
          <p14:tracePt t="162480" x="7931150" y="5588000"/>
          <p14:tracePt t="162497" x="7905750" y="5588000"/>
          <p14:tracePt t="162515" x="7880350" y="5588000"/>
          <p14:tracePt t="162533" x="7797800" y="5588000"/>
          <p14:tracePt t="162547" x="7708900" y="5575300"/>
          <p14:tracePt t="162564" x="7600950" y="5537200"/>
          <p14:tracePt t="162581" x="7518400" y="5511800"/>
          <p14:tracePt t="162597" x="7467600" y="5499100"/>
          <p14:tracePt t="162614" x="7448550" y="5486400"/>
          <p14:tracePt t="162630" x="7442200" y="5480050"/>
          <p14:tracePt t="162679" x="7435850" y="5473700"/>
          <p14:tracePt t="162704" x="7423150" y="5461000"/>
          <p14:tracePt t="162711" x="7410450" y="5454650"/>
          <p14:tracePt t="162720" x="7404100" y="5454650"/>
          <p14:tracePt t="162732" x="7397750" y="5448300"/>
          <p14:tracePt t="162747" x="7391400" y="5435600"/>
          <p14:tracePt t="162764" x="7391400" y="5403850"/>
          <p14:tracePt t="162780" x="7391400" y="5359400"/>
          <p14:tracePt t="162797" x="7391400" y="5327650"/>
          <p14:tracePt t="162814" x="7391400" y="5283200"/>
          <p14:tracePt t="162830" x="7391400" y="5257800"/>
          <p14:tracePt t="162847" x="7391400" y="5238750"/>
          <p14:tracePt t="162864" x="7391400" y="5213350"/>
          <p14:tracePt t="162881" x="7404100" y="5175250"/>
          <p14:tracePt t="162897" x="7454900" y="5105400"/>
          <p14:tracePt t="162915" x="7531100" y="5016500"/>
          <p14:tracePt t="162931" x="7581900" y="4959350"/>
          <p14:tracePt t="162934" x="7607300" y="4921250"/>
          <p14:tracePt t="162947" x="7639050" y="4889500"/>
          <p14:tracePt t="162964" x="7677150" y="4857750"/>
          <p14:tracePt t="162981" x="7740650" y="4813300"/>
          <p14:tracePt t="162997" x="7797800" y="4787900"/>
          <p14:tracePt t="163014" x="7848600" y="4756150"/>
          <p14:tracePt t="163031" x="7886700" y="4737100"/>
          <p14:tracePt t="163047" x="7943850" y="4730750"/>
          <p14:tracePt t="163064" x="8001000" y="4718050"/>
          <p14:tracePt t="163081" x="8077200" y="4718050"/>
          <p14:tracePt t="163097" x="8172450" y="4718050"/>
          <p14:tracePt t="163114" x="8280400" y="4718050"/>
          <p14:tracePt t="163131" x="8477250" y="4724400"/>
          <p14:tracePt t="163147" x="8616950" y="4743450"/>
          <p14:tracePt t="163164" x="8724900" y="4743450"/>
          <p14:tracePt t="163181" x="8788400" y="4743450"/>
          <p14:tracePt t="163197" x="8820150" y="4756150"/>
          <p14:tracePt t="163214" x="8832850" y="4756150"/>
          <p14:tracePt t="163231" x="8851900" y="4775200"/>
          <p14:tracePt t="163247" x="8877300" y="4832350"/>
          <p14:tracePt t="163264" x="8921750" y="4895850"/>
          <p14:tracePt t="163281" x="8953500" y="4953000"/>
          <p14:tracePt t="163297" x="8997950" y="4997450"/>
          <p14:tracePt t="163314" x="9029700" y="5029200"/>
          <p14:tracePt t="163332" x="9061450" y="5054600"/>
          <p14:tracePt t="163347" x="9086850" y="5073650"/>
          <p14:tracePt t="163416" x="9093200" y="5080000"/>
          <p14:tracePt t="163431" x="9093200" y="5086350"/>
          <p14:tracePt t="163440" x="9093200" y="5092700"/>
          <p14:tracePt t="163448" x="9093200" y="5105400"/>
          <p14:tracePt t="163465" x="9093200" y="5124450"/>
          <p14:tracePt t="163481" x="9093200" y="5156200"/>
          <p14:tracePt t="163498" x="9093200" y="5175250"/>
          <p14:tracePt t="163516" x="9099550" y="5226050"/>
          <p14:tracePt t="163531" x="9099550" y="5270500"/>
          <p14:tracePt t="163548" x="9099550" y="5314950"/>
          <p14:tracePt t="163564" x="9099550" y="5359400"/>
          <p14:tracePt t="163581" x="9099550" y="5391150"/>
          <p14:tracePt t="163598" x="9093200" y="5397500"/>
          <p14:tracePt t="163615" x="9086850" y="5410200"/>
          <p14:tracePt t="163631" x="9061450" y="5429250"/>
          <p14:tracePt t="163648" x="9036050" y="5441950"/>
          <p14:tracePt t="163665" x="9010650" y="5454650"/>
          <p14:tracePt t="163673" x="8985250" y="5467350"/>
          <p14:tracePt t="163681" x="8966200" y="5473700"/>
          <p14:tracePt t="163698" x="8940800" y="5486400"/>
          <p14:tracePt t="163715" x="8902700" y="5505450"/>
          <p14:tracePt t="163731" x="8839200" y="5530850"/>
          <p14:tracePt t="163748" x="8794750" y="5537200"/>
          <p14:tracePt t="163765" x="8756650" y="5543550"/>
          <p14:tracePt t="163781" x="8731250" y="5556250"/>
          <p14:tracePt t="164120" x="8743950" y="5556250"/>
          <p14:tracePt t="164128" x="8782050" y="5556250"/>
          <p14:tracePt t="164137" x="8826500" y="5556250"/>
          <p14:tracePt t="164145" x="8896350" y="5537200"/>
          <p14:tracePt t="164161" x="8997950" y="5505450"/>
          <p14:tracePt t="164172" x="9029700" y="5499100"/>
          <p14:tracePt t="164178" x="9067800" y="5486400"/>
          <p14:tracePt t="164196" x="9105900" y="5480050"/>
          <p14:tracePt t="164211" x="9124950" y="5480050"/>
          <p14:tracePt t="164264" x="9131300" y="5480050"/>
          <p14:tracePt t="164279" x="9137650" y="5480050"/>
          <p14:tracePt t="164295" x="9156700" y="5480050"/>
          <p14:tracePt t="164305" x="9163050" y="5480050"/>
          <p14:tracePt t="164311" x="9169400" y="5480050"/>
          <p14:tracePt t="164328" x="9194800" y="5480050"/>
          <p14:tracePt t="164345" x="9220200" y="5480050"/>
          <p14:tracePt t="164362" x="9245600" y="5480050"/>
          <p14:tracePt t="164378" x="9264650" y="5480050"/>
          <p14:tracePt t="164397" x="9271000" y="5480050"/>
          <p14:tracePt t="164413" x="9290050" y="5480050"/>
          <p14:tracePt t="164428" x="9315450" y="5480050"/>
          <p14:tracePt t="164445" x="9321800" y="5480050"/>
          <p14:tracePt t="164462" x="9334500" y="5480050"/>
          <p14:tracePt t="164478" x="9347200" y="5480050"/>
          <p14:tracePt t="164495" x="9353550" y="5486400"/>
          <p14:tracePt t="164512" x="9366250" y="5486400"/>
          <p14:tracePt t="164528" x="9391650" y="5486400"/>
          <p14:tracePt t="164545" x="9417050" y="5486400"/>
          <p14:tracePt t="164562" x="9448800" y="5486400"/>
          <p14:tracePt t="164578" x="9493250" y="5486400"/>
          <p14:tracePt t="164596" x="9537700" y="5480050"/>
          <p14:tracePt t="164612" x="9575800" y="5480050"/>
          <p14:tracePt t="164628" x="9582150" y="5480050"/>
          <p14:tracePt t="164645" x="9601200" y="5480050"/>
          <p14:tracePt t="164662" x="9607550" y="5480050"/>
          <p14:tracePt t="164671" x="9613900" y="5480050"/>
          <p14:tracePt t="164679" x="9620250" y="5480050"/>
          <p14:tracePt t="164695" x="9626600" y="5480050"/>
          <p14:tracePt t="164712" x="9632950" y="5480050"/>
          <p14:tracePt t="164728" x="9639300" y="5480050"/>
          <p14:tracePt t="164762" x="9645650" y="5480050"/>
          <p14:tracePt t="164778" x="9652000" y="5480050"/>
          <p14:tracePt t="164839" x="9658350" y="5480050"/>
          <p14:tracePt t="164879" x="9671050" y="5480050"/>
          <p14:tracePt t="164886" x="9677400" y="5480050"/>
          <p14:tracePt t="164902" x="9683750" y="5486400"/>
          <p14:tracePt t="164912" x="9690100" y="5486400"/>
          <p14:tracePt t="164928" x="9696450" y="5486400"/>
          <p14:tracePt t="164945" x="9702800" y="5486400"/>
          <p14:tracePt t="164962" x="9709150" y="5486400"/>
          <p14:tracePt t="164978" x="9721850" y="5492750"/>
          <p14:tracePt t="164995" x="9728200" y="5499100"/>
          <p14:tracePt t="165080" x="9728200" y="5505450"/>
          <p14:tracePt t="166009" x="9753600" y="5505450"/>
          <p14:tracePt t="166025" x="9766300" y="5505450"/>
          <p14:tracePt t="166033" x="9804400" y="5499100"/>
          <p14:tracePt t="166042" x="9817100" y="5499100"/>
          <p14:tracePt t="166050" x="9867900" y="5499100"/>
          <p14:tracePt t="166067" x="9963150" y="5499100"/>
          <p14:tracePt t="166083" x="10102850" y="5499100"/>
          <p14:tracePt t="166100" x="10287000" y="5492750"/>
          <p14:tracePt t="166116" x="10394950" y="5467350"/>
          <p14:tracePt t="166133" x="10458450" y="5467350"/>
          <p14:tracePt t="166150" x="10528300" y="5467350"/>
          <p14:tracePt t="166166" x="10566400" y="5467350"/>
          <p14:tracePt t="166175" x="10579100" y="5467350"/>
          <p14:tracePt t="166183" x="10585450" y="5467350"/>
          <p14:tracePt t="166200" x="10598150" y="5467350"/>
          <p14:tracePt t="166217" x="10623550" y="5467350"/>
          <p14:tracePt t="166233" x="10648950" y="5467350"/>
          <p14:tracePt t="166250" x="10699750" y="5486400"/>
          <p14:tracePt t="166267" x="10756900" y="5492750"/>
          <p14:tracePt t="166283" x="10833100" y="5492750"/>
          <p14:tracePt t="166300" x="10953750" y="5492750"/>
          <p14:tracePt t="166317" x="10966450" y="5492750"/>
          <p14:tracePt t="166334" x="10979150" y="5492750"/>
          <p14:tracePt t="167177" x="10979150" y="5499100"/>
          <p14:tracePt t="167193" x="10979150" y="5518150"/>
          <p14:tracePt t="167561" x="10979150" y="5530850"/>
          <p14:tracePt t="167578" x="10966450" y="5530850"/>
          <p14:tracePt t="167585" x="10953750" y="5530850"/>
          <p14:tracePt t="167594" x="10922000" y="5530850"/>
          <p14:tracePt t="167602" x="10877550" y="5505450"/>
          <p14:tracePt t="167619" x="10674350" y="5467350"/>
          <p14:tracePt t="167636" x="10350500" y="5435600"/>
          <p14:tracePt t="167655" x="9486900" y="5270500"/>
          <p14:tracePt t="167670" x="8693150" y="5035550"/>
          <p14:tracePt t="167686" x="7810500" y="4781550"/>
          <p14:tracePt t="167702" x="6883400" y="4451350"/>
          <p14:tracePt t="167720" x="6197600" y="4273550"/>
          <p14:tracePt t="167736" x="5975350" y="4197350"/>
          <p14:tracePt t="167752" x="5905500" y="4152900"/>
          <p14:tracePt t="167769" x="5880100" y="4133850"/>
          <p14:tracePt t="167786" x="5880100" y="4127500"/>
          <p14:tracePt t="167802" x="5880100" y="4114800"/>
          <p14:tracePt t="167819" x="5886450" y="4095750"/>
          <p14:tracePt t="167836" x="5892800" y="4095750"/>
          <p14:tracePt t="167854" x="5892800" y="4089400"/>
          <p14:tracePt t="167869" x="5892800" y="4070350"/>
          <p14:tracePt t="167886" x="5892800" y="4057650"/>
          <p14:tracePt t="167902" x="5892800" y="4032250"/>
          <p14:tracePt t="167919" x="5886450" y="3987800"/>
          <p14:tracePt t="167936" x="5861050" y="3949700"/>
          <p14:tracePt t="167952" x="5842000" y="3911600"/>
          <p14:tracePt t="167969" x="5822950" y="3892550"/>
          <p14:tracePt t="168026" x="5848350" y="3892550"/>
          <p14:tracePt t="168033" x="5880100" y="3892550"/>
          <p14:tracePt t="168043" x="5937250" y="3898900"/>
          <p14:tracePt t="168054" x="6013450" y="3898900"/>
          <p14:tracePt t="168070" x="6108700" y="3898900"/>
          <p14:tracePt t="168086" x="6165850" y="3898900"/>
          <p14:tracePt t="168103" x="6216650" y="3911600"/>
          <p14:tracePt t="168119" x="6254750" y="3924300"/>
          <p14:tracePt t="168153" x="6286500" y="3924300"/>
          <p14:tracePt t="168282" x="6273800" y="3924300"/>
          <p14:tracePt t="168290" x="6254750" y="3924300"/>
          <p14:tracePt t="168297" x="6235700" y="3917950"/>
          <p14:tracePt t="168306" x="6210300" y="3917950"/>
          <p14:tracePt t="168320" x="6159500" y="3892550"/>
          <p14:tracePt t="168336" x="6089650" y="3854450"/>
          <p14:tracePt t="168353" x="6019800" y="3810000"/>
          <p14:tracePt t="168370" x="6013450" y="3803650"/>
          <p14:tracePt t="168386" x="6000750" y="3771900"/>
          <p14:tracePt t="168403" x="6000750" y="3733800"/>
          <p14:tracePt t="168420" x="6032500" y="3663950"/>
          <p14:tracePt t="168437" x="6108700" y="3575050"/>
          <p14:tracePt t="168454" x="6184900" y="3530600"/>
          <p14:tracePt t="168470" x="6305550" y="3467100"/>
          <p14:tracePt t="168487" x="6330950" y="3467100"/>
          <p14:tracePt t="168503" x="6343650" y="3467100"/>
          <p14:tracePt t="168537" x="6356350" y="3486150"/>
          <p14:tracePt t="168553" x="6356350" y="3568700"/>
          <p14:tracePt t="168570" x="6356350" y="3695700"/>
          <p14:tracePt t="168587" x="6356350" y="3816350"/>
          <p14:tracePt t="168603" x="6356350" y="3930650"/>
          <p14:tracePt t="168620" x="6356350" y="4000500"/>
          <p14:tracePt t="168638" x="6356350" y="4038600"/>
          <p14:tracePt t="168654" x="6350000" y="4070350"/>
          <p14:tracePt t="168761" x="6350000" y="4076700"/>
          <p14:tracePt t="168770" x="6350000" y="4102100"/>
          <p14:tracePt t="168779" x="6350000" y="4133850"/>
          <p14:tracePt t="168787" x="6362700" y="4191000"/>
          <p14:tracePt t="168804" x="6413500" y="4394200"/>
          <p14:tracePt t="168820" x="6553200" y="4813300"/>
          <p14:tracePt t="168838" x="6718300" y="5213350"/>
          <p14:tracePt t="168853" x="6883400" y="5600700"/>
          <p14:tracePt t="168870" x="6959600" y="5708650"/>
          <p14:tracePt t="168887" x="6965950" y="5721350"/>
          <p14:tracePt t="168903" x="6978650" y="5740400"/>
          <p14:tracePt t="168920" x="6985000" y="5753100"/>
          <p14:tracePt t="168937" x="7004050" y="5772150"/>
          <p14:tracePt t="168953" x="7035800" y="5797550"/>
          <p14:tracePt t="168970" x="7105650" y="5803900"/>
          <p14:tracePt t="168987" x="7213600" y="5822950"/>
          <p14:tracePt t="169004" x="7340600" y="5835650"/>
          <p14:tracePt t="169020" x="7493000" y="5867400"/>
          <p14:tracePt t="169038" x="7740650" y="5899150"/>
          <p14:tracePt t="169053" x="8420100" y="5988050"/>
          <p14:tracePt t="169070" x="8699500" y="5988050"/>
          <p14:tracePt t="169087" x="8807450" y="5988050"/>
          <p14:tracePt t="169104" x="8820150" y="5988050"/>
          <p14:tracePt t="169137" x="8826500" y="5988050"/>
          <p14:tracePt t="169154" x="8743950" y="5975350"/>
          <p14:tracePt t="169170" x="8629650" y="5949950"/>
          <p14:tracePt t="169179" x="8610600" y="5943600"/>
          <p14:tracePt t="169187" x="8572500" y="5937250"/>
          <p14:tracePt t="169204" x="8509000" y="5899150"/>
          <p14:tracePt t="169220" x="8470900" y="5854700"/>
          <p14:tracePt t="169238" x="8426450" y="5778500"/>
          <p14:tracePt t="169254" x="8388350" y="5715000"/>
          <p14:tracePt t="169270" x="8369300" y="5695950"/>
          <p14:tracePt t="169287" x="8369300" y="5689600"/>
          <p14:tracePt t="169304" x="8369300" y="5683250"/>
          <p14:tracePt t="169353" x="8369300" y="5670550"/>
          <p14:tracePt t="169369" x="8369300" y="5664200"/>
          <p14:tracePt t="169378" x="8382000" y="5638800"/>
          <p14:tracePt t="169387" x="8401050" y="5626100"/>
          <p14:tracePt t="169404" x="8483600" y="5588000"/>
          <p14:tracePt t="169420" x="8616950" y="5524500"/>
          <p14:tracePt t="169437" x="8763000" y="5467350"/>
          <p14:tracePt t="169454" x="8940800" y="5403850"/>
          <p14:tracePt t="169471" x="8978900" y="5384800"/>
          <p14:tracePt t="169587" x="8972550" y="5384800"/>
          <p14:tracePt t="169594" x="8940800" y="5384800"/>
          <p14:tracePt t="169604" x="8864600" y="5384800"/>
          <p14:tracePt t="169621" x="8667750" y="5384800"/>
          <p14:tracePt t="169637" x="8604250" y="5378450"/>
          <p14:tracePt t="169867" x="8604250" y="5365750"/>
          <p14:tracePt t="169875" x="8591550" y="5359400"/>
          <p14:tracePt t="170042" x="8597900" y="5359400"/>
          <p14:tracePt t="170050" x="8604250" y="5359400"/>
          <p14:tracePt t="170066" x="8623300" y="5359400"/>
          <p14:tracePt t="170076" x="8655050" y="5359400"/>
          <p14:tracePt t="170084" x="8712200" y="5359400"/>
          <p14:tracePt t="170100" x="8890000" y="5378450"/>
          <p14:tracePt t="170117" x="9226550" y="5422900"/>
          <p14:tracePt t="170135" x="9886950" y="5454650"/>
          <p14:tracePt t="170151" x="10236200" y="5454650"/>
          <p14:tracePt t="170167" x="10350500" y="5454650"/>
          <p14:tracePt t="170177" x="10490200" y="5454650"/>
          <p14:tracePt t="170183" x="10521950" y="5454650"/>
          <p14:tracePt t="170394" x="10534650" y="5454650"/>
          <p14:tracePt t="170411" x="10541000" y="5454650"/>
          <p14:tracePt t="170516" x="10515600" y="5454650"/>
          <p14:tracePt t="170523" x="10426700" y="5492750"/>
          <p14:tracePt t="170536" x="10033000" y="5537200"/>
          <p14:tracePt t="170553" x="9353550" y="5613400"/>
          <p14:tracePt t="170569" x="8623300" y="5689600"/>
          <p14:tracePt t="170586" x="7937500" y="5689600"/>
          <p14:tracePt t="170603" x="7461250" y="5689600"/>
          <p14:tracePt t="170620" x="7054850" y="5657850"/>
          <p14:tracePt t="170636" x="6750050" y="5556250"/>
          <p14:tracePt t="170652" x="6534150" y="5473700"/>
          <p14:tracePt t="170670" x="6438900" y="5422900"/>
          <p14:tracePt t="170681" x="6426200" y="5416550"/>
          <p14:tracePt t="170687" x="6419850" y="5416550"/>
          <p14:tracePt t="171074" x="6394450" y="5416550"/>
          <p14:tracePt t="171081" x="6324600" y="5448300"/>
          <p14:tracePt t="171089" x="6229350" y="5492750"/>
          <p14:tracePt t="171098" x="6127750" y="5537200"/>
          <p14:tracePt t="171114" x="5975350" y="5607050"/>
          <p14:tracePt t="171131" x="5892800" y="5619750"/>
          <p14:tracePt t="171148" x="5867400" y="5619750"/>
          <p14:tracePt t="171164" x="5842000" y="5607050"/>
          <p14:tracePt t="171181" x="5835650" y="5600700"/>
          <p14:tracePt t="171198" x="5835650" y="5581650"/>
          <p14:tracePt t="171215" x="5835650" y="5568950"/>
          <p14:tracePt t="171231" x="5829300" y="5562600"/>
          <p14:tracePt t="171248" x="5829300" y="5556250"/>
          <p14:tracePt t="171265" x="5803900" y="5549900"/>
          <p14:tracePt t="171281" x="5765800" y="5549900"/>
          <p14:tracePt t="171298" x="5721350" y="5537200"/>
          <p14:tracePt t="171315" x="5689600" y="5537200"/>
          <p14:tracePt t="171331" x="5664200" y="5530850"/>
          <p14:tracePt t="171348" x="5645150" y="5524500"/>
          <p14:tracePt t="171612" x="5632450" y="5518150"/>
          <p14:tracePt t="171620" x="5619750" y="5505450"/>
          <p14:tracePt t="171629" x="5575300" y="5486400"/>
          <p14:tracePt t="171637" x="5549900" y="5467350"/>
          <p14:tracePt t="171653" x="5530850" y="5435600"/>
          <p14:tracePt t="171671" x="5518150" y="5384800"/>
          <p14:tracePt t="171681" x="5518150" y="5365750"/>
          <p14:tracePt t="171688" x="5530850" y="5327650"/>
          <p14:tracePt t="171703" x="5537200" y="5308600"/>
          <p14:tracePt t="171720" x="5626100" y="5213350"/>
          <p14:tracePt t="171737" x="5835650" y="5105400"/>
          <p14:tracePt t="171754" x="6362700" y="4914900"/>
          <p14:tracePt t="171770" x="6877050" y="4775200"/>
          <p14:tracePt t="171787" x="7308850" y="4648200"/>
          <p14:tracePt t="171804" x="7658100" y="4591050"/>
          <p14:tracePt t="171820" x="7905750" y="4552950"/>
          <p14:tracePt t="171837" x="8077200" y="4546600"/>
          <p14:tracePt t="171853" x="8204200" y="4546600"/>
          <p14:tracePt t="171870" x="8305800" y="4546600"/>
          <p14:tracePt t="171887" x="8458200" y="4546600"/>
          <p14:tracePt t="171903" x="8534400" y="4546600"/>
          <p14:tracePt t="171920" x="8642350" y="4546600"/>
          <p14:tracePt t="171937" x="8788400" y="4546600"/>
          <p14:tracePt t="171954" x="8934450" y="4546600"/>
          <p14:tracePt t="171970" x="9029700" y="4514850"/>
          <p14:tracePt t="171987" x="9048750" y="4502150"/>
          <p14:tracePt t="172004" x="9048750" y="4495800"/>
          <p14:tracePt t="172020" x="9048750" y="4489450"/>
          <p14:tracePt t="172037" x="8985250" y="4483100"/>
          <p14:tracePt t="172054" x="8826500" y="4483100"/>
          <p14:tracePt t="172071" x="8636000" y="4483100"/>
          <p14:tracePt t="172087" x="8305800" y="4476750"/>
          <p14:tracePt t="172104" x="7874000" y="4425950"/>
          <p14:tracePt t="172120" x="7302500" y="4368800"/>
          <p14:tracePt t="172137" x="6902450" y="4362450"/>
          <p14:tracePt t="172154" x="6680200" y="4362450"/>
          <p14:tracePt t="172170" x="6604000" y="4362450"/>
          <p14:tracePt t="172291" x="6623050" y="4362450"/>
          <p14:tracePt t="172299" x="6635750" y="4368800"/>
          <p14:tracePt t="172308" x="6661150" y="4381500"/>
          <p14:tracePt t="172321" x="6699250" y="4381500"/>
          <p14:tracePt t="172337" x="6737350" y="4381500"/>
          <p14:tracePt t="172354" x="6756400" y="4381500"/>
          <p14:tracePt t="172436" x="6769100" y="4381500"/>
          <p14:tracePt t="172443" x="6775450" y="4394200"/>
          <p14:tracePt t="172454" x="6781800" y="4400550"/>
          <p14:tracePt t="172472" x="6800850" y="4406900"/>
          <p14:tracePt t="172488" x="6896100" y="4438650"/>
          <p14:tracePt t="172504" x="6953250" y="4438650"/>
          <p14:tracePt t="172521" x="7004050" y="4451350"/>
          <p14:tracePt t="172539" x="7029450" y="4451350"/>
          <p14:tracePt t="172554" x="7042150" y="4451350"/>
          <p14:tracePt t="172700" x="7048500" y="4457700"/>
          <p14:tracePt t="194589" x="7004050" y="4457700"/>
          <p14:tracePt t="194596" x="6946900" y="4451350"/>
          <p14:tracePt t="194606" x="6915150" y="4432300"/>
          <p14:tracePt t="194615" x="6883400" y="4413250"/>
          <p14:tracePt t="194631" x="6807200" y="4381500"/>
          <p14:tracePt t="194648" x="6718300" y="4375150"/>
          <p14:tracePt t="194665" x="6565900" y="4375150"/>
          <p14:tracePt t="194682" x="6356350" y="4387850"/>
          <p14:tracePt t="194698" x="6191250" y="4438650"/>
          <p14:tracePt t="194715" x="6057900" y="4483100"/>
          <p14:tracePt t="194731" x="5962650" y="4502150"/>
          <p14:tracePt t="194748" x="5905500" y="4514850"/>
          <p14:tracePt t="194765" x="5880100" y="4514850"/>
          <p14:tracePt t="194781" x="5873750" y="4514850"/>
          <p14:tracePt t="194798" x="5867400" y="4514850"/>
          <p14:tracePt t="194855" x="5861050" y="4514850"/>
          <p14:tracePt t="194862" x="5854700" y="4514850"/>
          <p14:tracePt t="194871" x="5854700" y="4533900"/>
          <p14:tracePt t="194882" x="5854700" y="4572000"/>
          <p14:tracePt t="194898" x="5854700" y="4641850"/>
          <p14:tracePt t="194915" x="5835650" y="4756150"/>
          <p14:tracePt t="194932" x="5822950" y="4946650"/>
          <p14:tracePt t="194948" x="5822950" y="5156200"/>
          <p14:tracePt t="194965" x="5899150" y="5340350"/>
          <p14:tracePt t="194982" x="6000750" y="5499100"/>
          <p14:tracePt t="194998" x="6096000" y="5594350"/>
          <p14:tracePt t="195015" x="6153150" y="5626100"/>
          <p14:tracePt t="195032" x="6210300" y="5626100"/>
          <p14:tracePt t="195048" x="6286500" y="5626100"/>
          <p14:tracePt t="195066" x="6369050" y="5581650"/>
          <p14:tracePt t="195082" x="6451600" y="5537200"/>
          <p14:tracePt t="195098" x="6470650" y="5518150"/>
          <p14:tracePt t="195115" x="6470650" y="5511800"/>
          <p14:tracePt t="195132" x="6470650" y="5505450"/>
          <p14:tracePt t="195193" x="6477000" y="5505450"/>
          <p14:tracePt t="195207" x="6483350" y="5518150"/>
          <p14:tracePt t="195214" x="6502400" y="5537200"/>
          <p14:tracePt t="195223" x="6534150" y="5568950"/>
          <p14:tracePt t="195232" x="6572250" y="5588000"/>
          <p14:tracePt t="195251" x="6642100" y="5613400"/>
          <p14:tracePt t="195266" x="6692900" y="5613400"/>
          <p14:tracePt t="195282" x="6756400" y="5613400"/>
          <p14:tracePt t="195299" x="6762750" y="5600700"/>
          <p14:tracePt t="195942" x="6750050" y="5600700"/>
          <p14:tracePt t="195950" x="6718300" y="5600700"/>
          <p14:tracePt t="195959" x="6692900" y="5600700"/>
          <p14:tracePt t="195967" x="6654800" y="5594350"/>
          <p14:tracePt t="195984" x="6591300" y="5575300"/>
          <p14:tracePt t="196000" x="6534150" y="5556250"/>
          <p14:tracePt t="196017" x="6496050" y="5537200"/>
          <p14:tracePt t="196034" x="6470650" y="5518150"/>
          <p14:tracePt t="196051" x="6445250" y="5511800"/>
          <p14:tracePt t="196126" x="6464300" y="5511800"/>
          <p14:tracePt t="196134" x="6515100" y="5511800"/>
          <p14:tracePt t="196143" x="6604000" y="5511800"/>
          <p14:tracePt t="196150" x="6705600" y="5511800"/>
          <p14:tracePt t="196167" x="6896100" y="5511800"/>
          <p14:tracePt t="196184" x="7118350" y="5511800"/>
          <p14:tracePt t="196200" x="7486650" y="5511800"/>
          <p14:tracePt t="196213" x="7861300" y="5499100"/>
          <p14:tracePt t="196219" x="8032750" y="5467350"/>
          <p14:tracePt t="196234" x="8134350" y="5461000"/>
          <p14:tracePt t="196251" x="8464550" y="5410200"/>
          <p14:tracePt t="196267" x="8591550" y="5384800"/>
          <p14:tracePt t="196284" x="8674100" y="5378450"/>
          <p14:tracePt t="196300" x="8686800" y="5378450"/>
          <p14:tracePt t="196471" x="8693150" y="5372100"/>
          <p14:tracePt t="196847" x="8667750" y="5384800"/>
          <p14:tracePt t="196855" x="8661400" y="5410200"/>
          <p14:tracePt t="196865" x="8648700" y="5454650"/>
          <p14:tracePt t="196875" x="8616950" y="5505450"/>
          <p14:tracePt t="196888" x="8591550" y="5568950"/>
          <p14:tracePt t="196905" x="8578850" y="5600700"/>
          <p14:tracePt t="196921" x="8572500" y="5619750"/>
          <p14:tracePt t="196938" x="8566150" y="5626100"/>
          <p14:tracePt t="196955" x="8559800" y="5632450"/>
          <p14:tracePt t="196999" x="8559800" y="5638800"/>
          <p14:tracePt t="197008" x="8553450" y="5638800"/>
          <p14:tracePt t="197015" x="8547100" y="5638800"/>
          <p14:tracePt t="197031" x="8540750" y="5638800"/>
          <p14:tracePt t="197039" x="8534400" y="5638800"/>
          <p14:tracePt t="197055" x="8521700" y="5638800"/>
          <p14:tracePt t="197072" x="8515350" y="5638800"/>
          <p14:tracePt t="197088" x="8496300" y="5638800"/>
          <p14:tracePt t="197105" x="8483600" y="5638800"/>
          <p14:tracePt t="197122" x="8477250" y="5638800"/>
          <p14:tracePt t="197223" x="8470900" y="5638800"/>
          <p14:tracePt t="197231" x="8464550" y="5638800"/>
          <p14:tracePt t="197271" x="8470900" y="5626100"/>
          <p14:tracePt t="197279" x="8477250" y="5626100"/>
          <p14:tracePt t="197289" x="8489950" y="5613400"/>
          <p14:tracePt t="197305" x="8559800" y="5581650"/>
          <p14:tracePt t="197322" x="8693150" y="5537200"/>
          <p14:tracePt t="197340" x="8953500" y="5480050"/>
          <p14:tracePt t="197355" x="9036050" y="5454650"/>
          <p14:tracePt t="197372" x="9207500" y="5448300"/>
          <p14:tracePt t="197388" x="9258300" y="5448300"/>
          <p14:tracePt t="197405" x="9271000" y="5448300"/>
          <p14:tracePt t="197992" x="9290050" y="5448300"/>
          <p14:tracePt t="197999" x="9366250" y="5448300"/>
          <p14:tracePt t="198015" x="9537700" y="5473700"/>
          <p14:tracePt t="198022" x="9620250" y="5492750"/>
          <p14:tracePt t="198033" x="9690100" y="5499100"/>
          <p14:tracePt t="198050" x="9798050" y="5518150"/>
          <p14:tracePt t="198067" x="9855200" y="5524500"/>
          <p14:tracePt t="198083" x="9893300" y="5537200"/>
          <p14:tracePt t="198240" x="9899650" y="5537200"/>
          <p14:tracePt t="198247" x="9912350" y="5530850"/>
          <p14:tracePt t="198257" x="9925050" y="5524500"/>
          <p14:tracePt t="198268" x="10001250" y="5511800"/>
          <p14:tracePt t="198284" x="10229850" y="5511800"/>
          <p14:tracePt t="198300" x="10706100" y="5511800"/>
          <p14:tracePt t="198317" x="11303000" y="5575300"/>
          <p14:tracePt t="198334" x="11715750" y="5575300"/>
          <p14:tracePt t="198350" x="11950700" y="5575300"/>
          <p14:tracePt t="198367" x="12058650" y="5575300"/>
          <p14:tracePt t="198384" x="12084050" y="5568950"/>
          <p14:tracePt t="198726" x="12071350" y="5568950"/>
          <p14:tracePt t="198734" x="12058650" y="5568950"/>
          <p14:tracePt t="198741" x="12026900" y="5568950"/>
          <p14:tracePt t="198751" x="12001500" y="5568950"/>
          <p14:tracePt t="198767" x="11918950" y="5562600"/>
          <p14:tracePt t="198784" x="11836400" y="5543550"/>
          <p14:tracePt t="198801" x="11779250" y="5537200"/>
          <p14:tracePt t="198817" x="11766550" y="5530850"/>
          <p14:tracePt t="198872" x="11772900" y="5518150"/>
          <p14:tracePt t="198878" x="11779250" y="5518150"/>
          <p14:tracePt t="198893" x="11785600" y="5518150"/>
          <p14:tracePt t="199264" x="11779250" y="5518150"/>
          <p14:tracePt t="199272" x="11753850" y="5518150"/>
          <p14:tracePt t="199281" x="11734800" y="5518150"/>
          <p14:tracePt t="199295" x="11690350" y="5518150"/>
          <p14:tracePt t="199312" x="11658600" y="5518150"/>
          <p14:tracePt t="199328" x="11645900" y="5518150"/>
          <p14:tracePt t="199399" x="11658600" y="5518150"/>
          <p14:tracePt t="199406" x="11664950" y="5511800"/>
          <p14:tracePt t="199421" x="11671300" y="5511800"/>
          <p14:tracePt t="199528" x="11664950" y="5511800"/>
          <p14:tracePt t="199553" x="11658600" y="5518150"/>
          <p14:tracePt t="199840" x="11652250" y="5518150"/>
          <p14:tracePt t="199848" x="11620500" y="5518150"/>
          <p14:tracePt t="199856" x="11576050" y="5518150"/>
          <p14:tracePt t="199866" x="11525250" y="5518150"/>
          <p14:tracePt t="199882" x="11360150" y="5562600"/>
          <p14:tracePt t="199898" x="11118850" y="5626100"/>
          <p14:tracePt t="199914" x="10737850" y="5791200"/>
          <p14:tracePt t="199931" x="10267950" y="5988050"/>
          <p14:tracePt t="199948" x="9956800" y="6102350"/>
          <p14:tracePt t="199964" x="9810750" y="6121400"/>
          <p14:tracePt t="199981" x="9798050" y="6121400"/>
          <p14:tracePt t="200024" x="9791700" y="6115050"/>
          <p14:tracePt t="200031" x="9791700" y="6108700"/>
          <p14:tracePt t="200048" x="9791700" y="6102350"/>
          <p14:tracePt t="200065" x="9798050" y="6089650"/>
          <p14:tracePt t="200128" x="9798050" y="6083300"/>
          <p14:tracePt t="200136" x="9779000" y="6083300"/>
          <p14:tracePt t="200149" x="9740900" y="6070600"/>
          <p14:tracePt t="200165" x="9671050" y="6070600"/>
          <p14:tracePt t="200181" x="9575800" y="6045200"/>
          <p14:tracePt t="200198" x="9486900" y="6032500"/>
          <p14:tracePt t="200208" x="9429750" y="6007100"/>
          <p14:tracePt t="200217" x="9385300" y="6000750"/>
          <p14:tracePt t="200232" x="9258300" y="5949950"/>
          <p14:tracePt t="200248" x="9144000" y="5886450"/>
          <p14:tracePt t="200265" x="9036050" y="5803900"/>
          <p14:tracePt t="200282" x="8928100" y="5721350"/>
          <p14:tracePt t="200298" x="8832850" y="5613400"/>
          <p14:tracePt t="200315" x="8655050" y="5499100"/>
          <p14:tracePt t="200334" x="8413750" y="5359400"/>
          <p14:tracePt t="200349" x="8197850" y="5251450"/>
          <p14:tracePt t="200365" x="8153400" y="5238750"/>
          <p14:tracePt t="200432" x="8147050" y="5238750"/>
          <p14:tracePt t="200784" x="8134350" y="5238750"/>
          <p14:tracePt t="200791" x="8070850" y="5251450"/>
          <p14:tracePt t="200800" x="7912100" y="5302250"/>
          <p14:tracePt t="200808" x="7696200" y="5372100"/>
          <p14:tracePt t="200825" x="6921500" y="5600700"/>
          <p14:tracePt t="200841" x="6083300" y="5835650"/>
          <p14:tracePt t="200858" x="5378450" y="6032500"/>
          <p14:tracePt t="200876" x="4959350" y="6108700"/>
          <p14:tracePt t="200893" x="4610100" y="6153150"/>
          <p14:tracePt t="200908" x="4508500" y="6159500"/>
          <p14:tracePt t="200925" x="4451350" y="6165850"/>
          <p14:tracePt t="200942" x="4438650" y="6165850"/>
          <p14:tracePt t="200958" x="4432300" y="6165850"/>
          <p14:tracePt t="201089" x="4445000" y="6159500"/>
          <p14:tracePt t="201098" x="4451350" y="6159500"/>
          <p14:tracePt t="201110" x="4457700" y="6153150"/>
          <p14:tracePt t="201313" x="4451350" y="6146800"/>
          <p14:tracePt t="201321" x="4406900" y="6121400"/>
          <p14:tracePt t="201329" x="4368800" y="6115050"/>
          <p14:tracePt t="201342" x="4286250" y="6108700"/>
          <p14:tracePt t="201359" x="4216400" y="6096000"/>
          <p14:tracePt t="201376" x="4171950" y="6096000"/>
          <p14:tracePt t="201392" x="4159250" y="6096000"/>
          <p14:tracePt t="201451" x="4152900" y="6096000"/>
          <p14:tracePt t="201642" x="4133850" y="6096000"/>
          <p14:tracePt t="201913" x="4127500" y="6096000"/>
          <p14:tracePt t="201921" x="4121150" y="6096000"/>
          <p14:tracePt t="201937" x="4114800" y="6096000"/>
          <p14:tracePt t="202089" x="4127500" y="6096000"/>
          <p14:tracePt t="202096" x="4171950" y="6096000"/>
          <p14:tracePt t="202105" x="4241800" y="6096000"/>
          <p14:tracePt t="202127" x="4578350" y="6096000"/>
          <p14:tracePt t="202144" x="4864100" y="6096000"/>
          <p14:tracePt t="202160" x="5276850" y="6045200"/>
          <p14:tracePt t="202177" x="5746750" y="5994400"/>
          <p14:tracePt t="202194" x="6311900" y="5981700"/>
          <p14:tracePt t="202202" x="6597650" y="5949950"/>
          <p14:tracePt t="202210" x="6819900" y="5924550"/>
          <p14:tracePt t="202227" x="7232650" y="5867400"/>
          <p14:tracePt t="202244" x="7480300" y="5829300"/>
          <p14:tracePt t="202260" x="7626350" y="5822950"/>
          <p14:tracePt t="202278" x="7835900" y="5797550"/>
          <p14:tracePt t="202294" x="7950200" y="5778500"/>
          <p14:tracePt t="202310" x="8051800" y="5772150"/>
          <p14:tracePt t="202327" x="8140700" y="5746750"/>
          <p14:tracePt t="202344" x="8216900" y="5734050"/>
          <p14:tracePt t="202360" x="8299450" y="5708650"/>
          <p14:tracePt t="202377" x="8388350" y="5683250"/>
          <p14:tracePt t="202394" x="8509000" y="5670550"/>
          <p14:tracePt t="202411" x="8648700" y="5645150"/>
          <p14:tracePt t="202427" x="8813800" y="5626100"/>
          <p14:tracePt t="202444" x="8921750" y="5600700"/>
          <p14:tracePt t="202463" x="8991600" y="5581650"/>
          <p14:tracePt t="202478" x="9036050" y="5562600"/>
          <p14:tracePt t="203168" x="9029700" y="5562600"/>
          <p14:tracePt t="203196" x="9029700" y="5556250"/>
          <p14:tracePt t="203204" x="9023350" y="5549900"/>
          <p14:tracePt t="203211" x="9017000" y="5537200"/>
          <p14:tracePt t="203226" x="8991600" y="5524500"/>
          <p14:tracePt t="203243" x="8966200" y="5499100"/>
          <p14:tracePt t="203259" x="8877300" y="5467350"/>
          <p14:tracePt t="203276" x="8743950" y="5435600"/>
          <p14:tracePt t="203293" x="8553450" y="5416550"/>
          <p14:tracePt t="203312" x="8312150" y="5416550"/>
          <p14:tracePt t="203326" x="8267700" y="5416550"/>
          <p14:tracePt t="203343" x="8210550" y="5429250"/>
          <p14:tracePt t="203522" x="8210550" y="5435600"/>
          <p14:tracePt t="203547" x="8204200" y="5441950"/>
          <p14:tracePt t="203586" x="8191500" y="5454650"/>
          <p14:tracePt t="203675" x="8185150" y="5461000"/>
          <p14:tracePt t="203690" x="8172450" y="5461000"/>
          <p14:tracePt t="203699" x="8159750" y="5467350"/>
          <p14:tracePt t="203710" x="8102600" y="5492750"/>
          <p14:tracePt t="203726" x="7975600" y="5543550"/>
          <p14:tracePt t="203743" x="7810500" y="5613400"/>
          <p14:tracePt t="203760" x="7626350" y="5664200"/>
          <p14:tracePt t="203776" x="7366000" y="5759450"/>
          <p14:tracePt t="203793" x="7067550" y="5829300"/>
          <p14:tracePt t="203810" x="6737350" y="5937250"/>
          <p14:tracePt t="203826" x="6432550" y="6019800"/>
          <p14:tracePt t="203843" x="6267450" y="6089650"/>
          <p14:tracePt t="203859" x="6184900" y="6121400"/>
          <p14:tracePt t="203876" x="6159500" y="6127750"/>
          <p14:tracePt t="203920" x="6165850" y="6127750"/>
          <p14:tracePt t="203929" x="6178550" y="6127750"/>
          <p14:tracePt t="204034" x="6165850" y="6127750"/>
          <p14:tracePt t="204042" x="6159500" y="6127750"/>
          <p14:tracePt t="204058" x="6140450" y="6140450"/>
          <p14:tracePt t="204076" x="6121400" y="6140450"/>
          <p14:tracePt t="204093" x="6115050" y="6140450"/>
          <p14:tracePt t="204418" x="6102350" y="6140450"/>
          <p14:tracePt t="204426" x="6076950" y="6140450"/>
          <p14:tracePt t="204435" x="6038850" y="6140450"/>
          <p14:tracePt t="204443" x="5975350" y="6153150"/>
          <p14:tracePt t="204459" x="5797550" y="6159500"/>
          <p14:tracePt t="204476" x="5562600" y="6159500"/>
          <p14:tracePt t="204493" x="5321300" y="6159500"/>
          <p14:tracePt t="204510" x="5143500" y="6159500"/>
          <p14:tracePt t="204527" x="4953000" y="6159500"/>
          <p14:tracePt t="204543" x="4876800" y="6159500"/>
          <p14:tracePt t="204559" x="4845050" y="6159500"/>
          <p14:tracePt t="204593" x="4838700" y="6159500"/>
          <p14:tracePt t="204626" x="4826000" y="6159500"/>
          <p14:tracePt t="204636" x="4819650" y="6159500"/>
          <p14:tracePt t="204643" x="4813300" y="6159500"/>
          <p14:tracePt t="204660" x="4800600" y="6159500"/>
          <p14:tracePt t="204676" x="4794250" y="6159500"/>
          <p14:tracePt t="204700" x="4787900" y="6159500"/>
          <p14:tracePt t="204715" x="4775200" y="6159500"/>
          <p14:tracePt t="204727" x="4768850" y="6159500"/>
          <p14:tracePt t="204743" x="4730750" y="6159500"/>
          <p14:tracePt t="204760" x="4692650" y="6159500"/>
          <p14:tracePt t="204776" x="4635500" y="6159500"/>
          <p14:tracePt t="204793" x="4552950" y="6159500"/>
          <p14:tracePt t="204810" x="4381500" y="6140450"/>
          <p14:tracePt t="204826" x="4152900" y="6134100"/>
          <p14:tracePt t="204843" x="3892550" y="6121400"/>
          <p14:tracePt t="204860" x="3740150" y="6121400"/>
          <p14:tracePt t="204876" x="3708400" y="6121400"/>
          <p14:tracePt t="204893" x="3702050" y="6121400"/>
          <p14:tracePt t="205203" x="3708400" y="6121400"/>
          <p14:tracePt t="205210" x="3740150" y="6121400"/>
          <p14:tracePt t="205219" x="3778250" y="6121400"/>
          <p14:tracePt t="205234" x="3879850" y="6121400"/>
          <p14:tracePt t="205251" x="3943350" y="6121400"/>
          <p14:tracePt t="205267" x="4006850" y="6121400"/>
          <p14:tracePt t="205284" x="4044950" y="6121400"/>
          <p14:tracePt t="205301" x="4057650" y="6121400"/>
          <p14:tracePt t="205347" x="4064000" y="6121400"/>
          <p14:tracePt t="205394" x="4064000" y="6127750"/>
          <p14:tracePt t="205459" x="4064000" y="6134100"/>
          <p14:tracePt t="205476" x="4089400" y="6159500"/>
          <p14:tracePt t="205483" x="4133850" y="6165850"/>
          <p14:tracePt t="205492" x="4216400" y="6191250"/>
          <p14:tracePt t="205501" x="4305300" y="6197600"/>
          <p14:tracePt t="205518" x="4559300" y="6235700"/>
          <p14:tracePt t="205535" x="4762500" y="6248400"/>
          <p14:tracePt t="205550" x="4908550" y="6248400"/>
          <p14:tracePt t="205568" x="4984750" y="6248400"/>
          <p14:tracePt t="205833" x="5010150" y="6242050"/>
          <p14:tracePt t="205841" x="5149850" y="6203950"/>
          <p14:tracePt t="205848" x="5448300" y="6146800"/>
          <p14:tracePt t="205857" x="5937250" y="6032500"/>
          <p14:tracePt t="205874" x="6877050" y="5772150"/>
          <p14:tracePt t="205890" x="7810500" y="5562600"/>
          <p14:tracePt t="205907" x="8693150" y="5435600"/>
          <p14:tracePt t="205924" x="9404350" y="5334000"/>
          <p14:tracePt t="205941" x="9823450" y="5257800"/>
          <p14:tracePt t="205957" x="9975850" y="5213350"/>
          <p14:tracePt t="205974" x="10001250" y="5200650"/>
          <p14:tracePt t="205991" x="10001250" y="5194300"/>
          <p14:tracePt t="206007" x="9975850" y="5187950"/>
          <p14:tracePt t="206024" x="9931400" y="5187950"/>
          <p14:tracePt t="206041" x="9836150" y="5187950"/>
          <p14:tracePt t="206057" x="9785350" y="5187950"/>
          <p14:tracePt t="206074" x="9740900" y="5187950"/>
          <p14:tracePt t="206091" x="9677400" y="5194300"/>
          <p14:tracePt t="206107" x="9645650" y="5200650"/>
          <p14:tracePt t="206124" x="9607550" y="5207000"/>
          <p14:tracePt t="206141" x="9563100" y="5226050"/>
          <p14:tracePt t="206158" x="9493250" y="5238750"/>
          <p14:tracePt t="206175" x="9423400" y="5251450"/>
          <p14:tracePt t="206191" x="9271000" y="5270500"/>
          <p14:tracePt t="206207" x="9124950" y="5295900"/>
          <p14:tracePt t="206224" x="8940800" y="5321300"/>
          <p14:tracePt t="206242" x="8756650" y="5353050"/>
          <p14:tracePt t="206257" x="8604250" y="5397500"/>
          <p14:tracePt t="206274" x="8559800" y="5416550"/>
          <p14:tracePt t="206332" x="8559800" y="5422900"/>
          <p14:tracePt t="206339" x="8559800" y="5435600"/>
          <p14:tracePt t="206349" x="8572500" y="5441950"/>
          <p14:tracePt t="206364" x="8585200" y="5441950"/>
          <p14:tracePt t="206396" x="8585200" y="5448300"/>
          <p14:tracePt t="206427" x="8585200" y="5461000"/>
          <p14:tracePt t="206451" x="8585200" y="5467350"/>
          <p14:tracePt t="206467" x="8585200" y="5473700"/>
          <p14:tracePt t="206475" x="8585200" y="5480050"/>
          <p14:tracePt t="206500" x="8585200" y="5486400"/>
          <p14:tracePt t="206507" x="8585200" y="5492750"/>
          <p14:tracePt t="206532" x="8578850" y="5499100"/>
          <p14:tracePt t="206555" x="8572500" y="5499100"/>
          <p14:tracePt t="206571" x="8559800" y="5505450"/>
          <p14:tracePt t="206580" x="8553450" y="5518150"/>
          <p14:tracePt t="206592" x="8540750" y="5524500"/>
          <p14:tracePt t="206608" x="8534400" y="5530850"/>
          <p14:tracePt t="206625" x="8534400" y="5537200"/>
          <p14:tracePt t="206642" x="8528050" y="5537200"/>
          <p14:tracePt t="206658" x="8521700" y="5537200"/>
          <p14:tracePt t="206675" x="8515350" y="5537200"/>
          <p14:tracePt t="206692" x="8502650" y="5537200"/>
          <p14:tracePt t="206708" x="8489950" y="5537200"/>
          <p14:tracePt t="206725" x="8451850" y="5537200"/>
          <p14:tracePt t="206742" x="8413750" y="5537200"/>
          <p14:tracePt t="206759" x="8362950" y="5537200"/>
          <p14:tracePt t="206776" x="8331200" y="5530850"/>
          <p14:tracePt t="206792" x="8324850" y="5530850"/>
          <p14:tracePt t="206859" x="8312150" y="5524500"/>
          <p14:tracePt t="206876" x="8305800" y="5524500"/>
          <p14:tracePt t="206884" x="8286750" y="5511800"/>
          <p14:tracePt t="206900" x="8274050" y="5505450"/>
          <p14:tracePt t="206908" x="8248650" y="5499100"/>
          <p14:tracePt t="206925" x="8223250" y="5486400"/>
          <p14:tracePt t="206942" x="8178800" y="5467350"/>
          <p14:tracePt t="206961" x="8147050" y="5454650"/>
          <p14:tracePt t="206976" x="8108950" y="5448300"/>
          <p14:tracePt t="206992" x="8089900" y="5441950"/>
          <p14:tracePt t="207008" x="8077200" y="5441950"/>
          <p14:tracePt t="207025" x="8070850" y="5441950"/>
          <p14:tracePt t="207042" x="8064500" y="5441950"/>
          <p14:tracePt t="207059" x="8058150" y="5429250"/>
          <p14:tracePt t="207075" x="8039100" y="5422900"/>
          <p14:tracePt t="207092" x="8032750" y="5416550"/>
          <p14:tracePt t="207109" x="8026400" y="5410200"/>
          <p14:tracePt t="207125" x="8026400" y="5403850"/>
          <p14:tracePt t="207142" x="8020050" y="5403850"/>
          <p14:tracePt t="207159" x="8020050" y="5384800"/>
          <p14:tracePt t="207176" x="8020050" y="5372100"/>
          <p14:tracePt t="207192" x="8020050" y="5359400"/>
          <p14:tracePt t="207202" x="8020050" y="5353050"/>
          <p14:tracePt t="207209" x="8020050" y="5346700"/>
          <p14:tracePt t="207225" x="8020050" y="5327650"/>
          <p14:tracePt t="207242" x="8020050" y="5308600"/>
          <p14:tracePt t="207259" x="8020050" y="5295900"/>
          <p14:tracePt t="207275" x="8020050" y="5276850"/>
          <p14:tracePt t="207292" x="8020050" y="5257800"/>
          <p14:tracePt t="207309" x="8026400" y="5232400"/>
          <p14:tracePt t="207325" x="8032750" y="5219700"/>
          <p14:tracePt t="207342" x="8039100" y="5207000"/>
          <p14:tracePt t="207359" x="8045450" y="5200650"/>
          <p14:tracePt t="207377" x="8058150" y="5181600"/>
          <p14:tracePt t="207392" x="8070850" y="5162550"/>
          <p14:tracePt t="207409" x="8083550" y="5143500"/>
          <p14:tracePt t="207425" x="8096250" y="5130800"/>
          <p14:tracePt t="207442" x="8102600" y="5124450"/>
          <p14:tracePt t="207459" x="8108950" y="5111750"/>
          <p14:tracePt t="207476" x="8115300" y="5105400"/>
          <p14:tracePt t="207509" x="8121650" y="5099050"/>
          <p14:tracePt t="207526" x="8128000" y="5099050"/>
          <p14:tracePt t="207549" x="8134350" y="5086350"/>
          <p14:tracePt t="207559" x="8140700" y="5080000"/>
          <p14:tracePt t="207576" x="8172450" y="5073650"/>
          <p14:tracePt t="207592" x="8210550" y="5054600"/>
          <p14:tracePt t="207609" x="8267700" y="5041900"/>
          <p14:tracePt t="207626" x="8312150" y="5022850"/>
          <p14:tracePt t="207642" x="8362950" y="5016500"/>
          <p14:tracePt t="207659" x="8382000" y="5010150"/>
          <p14:tracePt t="207676" x="8388350" y="5010150"/>
          <p14:tracePt t="207709" x="8394700" y="5010150"/>
          <p14:tracePt t="207726" x="8407400" y="5010150"/>
          <p14:tracePt t="207743" x="8413750" y="5010150"/>
          <p14:tracePt t="207759" x="8439150" y="5010150"/>
          <p14:tracePt t="207776" x="8483600" y="5022850"/>
          <p14:tracePt t="207792" x="8521700" y="5035550"/>
          <p14:tracePt t="207809" x="8559800" y="5054600"/>
          <p14:tracePt t="207826" x="8604250" y="5060950"/>
          <p14:tracePt t="207843" x="8623300" y="5073650"/>
          <p14:tracePt t="207859" x="8629650" y="5080000"/>
          <p14:tracePt t="207876" x="8636000" y="5086350"/>
          <p14:tracePt t="207901" x="8642350" y="5086350"/>
          <p14:tracePt t="207917" x="8642350" y="5092700"/>
          <p14:tracePt t="207926" x="8642350" y="5099050"/>
          <p14:tracePt t="207942" x="8642350" y="5111750"/>
          <p14:tracePt t="207960" x="8642350" y="5130800"/>
          <p14:tracePt t="207976" x="8642350" y="5149850"/>
          <p14:tracePt t="207993" x="8642350" y="5156200"/>
          <p14:tracePt t="208009" x="8642350" y="5175250"/>
          <p14:tracePt t="208026" x="8642350" y="5181600"/>
          <p14:tracePt t="208043" x="8642350" y="5200650"/>
          <p14:tracePt t="208059" x="8642350" y="5219700"/>
          <p14:tracePt t="208076" x="8642350" y="5226050"/>
          <p14:tracePt t="208093" x="8642350" y="5232400"/>
          <p14:tracePt t="208109" x="8642350" y="5238750"/>
          <p14:tracePt t="208126" x="8642350" y="5245100"/>
          <p14:tracePt t="208143" x="8642350" y="5251450"/>
          <p14:tracePt t="208176" x="8642350" y="5257800"/>
          <p14:tracePt t="208187" x="8636000" y="5264150"/>
          <p14:tracePt t="208199" x="8629650" y="5270500"/>
          <p14:tracePt t="208227" x="8629650" y="5276850"/>
          <p14:tracePt t="208236" x="8629650" y="5283200"/>
          <p14:tracePt t="208252" x="8623300" y="5295900"/>
          <p14:tracePt t="208260" x="8616950" y="5302250"/>
          <p14:tracePt t="208276" x="8616950" y="5308600"/>
          <p14:tracePt t="208293" x="8610600" y="5314950"/>
          <p14:tracePt t="208310" x="8610600" y="5327650"/>
          <p14:tracePt t="208326" x="8610600" y="5334000"/>
          <p14:tracePt t="208343" x="8604250" y="5340350"/>
          <p14:tracePt t="208360" x="8591550" y="5346700"/>
          <p14:tracePt t="208376" x="8591550" y="5353050"/>
          <p14:tracePt t="208393" x="8585200" y="5359400"/>
          <p14:tracePt t="208410" x="8578850" y="5365750"/>
          <p14:tracePt t="208427" x="8578850" y="5372100"/>
          <p14:tracePt t="208443" x="8572500" y="5378450"/>
          <p14:tracePt t="208460" x="8566150" y="5378450"/>
          <p14:tracePt t="208476" x="8559800" y="5384800"/>
          <p14:tracePt t="208493" x="8559800" y="5397500"/>
          <p14:tracePt t="208510" x="8553450" y="5397500"/>
          <p14:tracePt t="208526" x="8547100" y="5403850"/>
          <p14:tracePt t="208549" x="8547100" y="5410200"/>
          <p14:tracePt t="208650" x="8540750" y="5410200"/>
          <p14:tracePt t="208809" x="8534400" y="5416550"/>
          <p14:tracePt t="208908" x="8521700" y="5429250"/>
          <p14:tracePt t="208932" x="8521700" y="5435600"/>
          <p14:tracePt t="208973" x="8515350" y="5441950"/>
          <p14:tracePt t="208989" x="8515350" y="5448300"/>
          <p14:tracePt t="209004" x="8509000" y="5454650"/>
          <p14:tracePt t="209019" x="8502650" y="5467350"/>
          <p14:tracePt t="209051" x="8496300" y="5480050"/>
          <p14:tracePt t="209085" x="8489950" y="5486400"/>
          <p14:tracePt t="209388" x="8477250" y="5492750"/>
          <p14:tracePt t="209396" x="8470900" y="5499100"/>
          <p14:tracePt t="209413" x="8458200" y="5499100"/>
          <p14:tracePt t="209422" x="8445500" y="5505450"/>
          <p14:tracePt t="209438" x="8439150" y="5511800"/>
          <p14:tracePt t="209446" x="8432800" y="5511800"/>
          <p14:tracePt t="209463" x="8401050" y="5511800"/>
          <p14:tracePt t="209480" x="8356600" y="5518150"/>
          <p14:tracePt t="209496" x="8337550" y="5524500"/>
          <p14:tracePt t="209513" x="8318500" y="5524500"/>
          <p14:tracePt t="209530" x="8305800" y="5524500"/>
          <p14:tracePt t="210091" x="8299450" y="5530850"/>
          <p14:tracePt t="210109" x="8293100" y="5530850"/>
          <p14:tracePt t="210781" x="8286750" y="5530850"/>
          <p14:tracePt t="210789" x="8267700" y="5530850"/>
          <p14:tracePt t="210815" x="8261350" y="5530850"/>
          <p14:tracePt t="210821" x="8255000" y="5530850"/>
          <p14:tracePt t="210831" x="8248650" y="5530850"/>
          <p14:tracePt t="210846" x="8242300" y="5530850"/>
          <p14:tracePt t="210894" x="8235950" y="5530850"/>
          <p14:tracePt t="211246" x="8261350" y="5530850"/>
          <p14:tracePt t="211254" x="8274050" y="5530850"/>
          <p14:tracePt t="211262" x="8293100" y="5530850"/>
          <p14:tracePt t="211270" x="8312150" y="5530850"/>
          <p14:tracePt t="211285" x="8350250" y="5530850"/>
          <p14:tracePt t="211301" x="8369300" y="5530850"/>
          <p14:tracePt t="211318" x="8375650" y="5530850"/>
          <p14:tracePt t="211422" x="8382000" y="5530850"/>
          <p14:tracePt t="211430" x="8401050" y="5530850"/>
          <p14:tracePt t="211437" x="8407400" y="5530850"/>
          <p14:tracePt t="211451" x="8451850" y="5530850"/>
          <p14:tracePt t="211468" x="8540750" y="5530850"/>
          <p14:tracePt t="211485" x="8642350" y="5530850"/>
          <p14:tracePt t="211501" x="8705850" y="5530850"/>
          <p14:tracePt t="211518" x="8731250" y="5530850"/>
          <p14:tracePt t="211534" x="8743950" y="5530850"/>
          <p14:tracePt t="212502" x="8737600" y="5524500"/>
          <p14:tracePt t="212518" x="8731250" y="5518150"/>
          <p14:tracePt t="212525" x="8724900" y="5511800"/>
          <p14:tracePt t="212541" x="8712200" y="5505450"/>
          <p14:tracePt t="212556" x="8705850" y="5505450"/>
          <p14:tracePt t="212998" x="8655050" y="5505450"/>
          <p14:tracePt t="213006" x="8547100" y="5524500"/>
          <p14:tracePt t="213015" x="8445500" y="5543550"/>
          <p14:tracePt t="213023" x="8318500" y="5581650"/>
          <p14:tracePt t="213040" x="8089900" y="5645150"/>
          <p14:tracePt t="213057" x="7886700" y="5689600"/>
          <p14:tracePt t="213073" x="7740650" y="5734050"/>
          <p14:tracePt t="213091" x="7613650" y="5772150"/>
          <p14:tracePt t="213107" x="7486650" y="5791200"/>
          <p14:tracePt t="213123" x="7454900" y="5797550"/>
          <p14:tracePt t="213140" x="7435850" y="5797550"/>
          <p14:tracePt t="213156" x="7429500" y="5803900"/>
          <p14:tracePt t="213173" x="7404100" y="5816600"/>
          <p14:tracePt t="213190" x="7385050" y="5822950"/>
          <p14:tracePt t="213206" x="7372350" y="5829300"/>
          <p14:tracePt t="213215" x="7353300" y="5835650"/>
          <p14:tracePt t="213250" x="7346950" y="5842000"/>
          <p14:tracePt t="213264" x="7327900" y="5848350"/>
          <p14:tracePt t="213271" x="7327900" y="5854700"/>
          <p14:tracePt t="213279" x="7315200" y="5861050"/>
          <p14:tracePt t="213291" x="7283450" y="5892800"/>
          <p14:tracePt t="213307" x="7232650" y="5930900"/>
          <p14:tracePt t="213323" x="7181850" y="5962650"/>
          <p14:tracePt t="213340" x="7124700" y="6000750"/>
          <p14:tracePt t="213357" x="7099300" y="6013450"/>
          <p14:tracePt t="213373" x="7048500" y="6038850"/>
          <p14:tracePt t="213390" x="7004050" y="6070600"/>
          <p14:tracePt t="213407" x="6959600" y="6089650"/>
          <p14:tracePt t="213423" x="6927850" y="6102350"/>
          <p14:tracePt t="213440" x="6921500" y="6115050"/>
          <p14:tracePt t="213475" x="6915150" y="6115050"/>
          <p14:tracePt t="213490" x="6908800" y="6121400"/>
          <p14:tracePt t="213507" x="6896100" y="6121400"/>
          <p14:tracePt t="213524" x="6883400" y="6127750"/>
          <p14:tracePt t="213540" x="6870700" y="6127750"/>
          <p14:tracePt t="213557" x="6845300" y="6127750"/>
          <p14:tracePt t="213574" x="6819900" y="6127750"/>
          <p14:tracePt t="213590" x="6775450" y="6127750"/>
          <p14:tracePt t="213607" x="6743700" y="6127750"/>
          <p14:tracePt t="213624" x="6731000" y="6127750"/>
          <p14:tracePt t="213640" x="6705600" y="6127750"/>
          <p14:tracePt t="213657" x="6692900" y="6127750"/>
          <p14:tracePt t="213675" x="6680200" y="6127750"/>
          <p14:tracePt t="213690" x="6661150" y="6127750"/>
          <p14:tracePt t="213727" x="6648450" y="6127750"/>
          <p14:tracePt t="213758" x="6642100" y="6127750"/>
          <p14:tracePt t="213774" x="6635750" y="6127750"/>
          <p14:tracePt t="213784" x="6610350" y="6127750"/>
          <p14:tracePt t="213792" x="6584950" y="6127750"/>
          <p14:tracePt t="213807" x="6534150" y="6127750"/>
          <p14:tracePt t="213824" x="6483350" y="6127750"/>
          <p14:tracePt t="213840" x="6432550" y="6134100"/>
          <p14:tracePt t="213857" x="6426200" y="6140450"/>
          <p14:tracePt t="214072" x="6413500" y="6140450"/>
          <p14:tracePt t="214127" x="6413500" y="6146800"/>
          <p14:tracePt t="214431" x="6438900" y="6146800"/>
          <p14:tracePt t="214439" x="6470650" y="6140450"/>
          <p14:tracePt t="214449" x="6502400" y="6140450"/>
          <p14:tracePt t="214456" x="6546850" y="6127750"/>
          <p14:tracePt t="214472" x="6635750" y="6121400"/>
          <p14:tracePt t="214489" x="6692900" y="6108700"/>
          <p14:tracePt t="214505" x="6711950" y="6108700"/>
          <p14:tracePt t="214599" x="6724650" y="6102350"/>
          <p14:tracePt t="214608" x="6731000" y="6102350"/>
          <p14:tracePt t="214615" x="6737350" y="6096000"/>
          <p14:tracePt t="214622" x="6769100" y="6089650"/>
          <p14:tracePt t="214639" x="6807200" y="6089650"/>
          <p14:tracePt t="214656" x="6864350" y="6076950"/>
          <p14:tracePt t="214672" x="6927850" y="6076950"/>
          <p14:tracePt t="214689" x="6972300" y="6076950"/>
          <p14:tracePt t="214706" x="6991350" y="6076950"/>
          <p14:tracePt t="214943" x="7004050" y="6076950"/>
          <p14:tracePt t="214952" x="7010400" y="6076950"/>
          <p14:tracePt t="214960" x="7023100" y="6070600"/>
          <p14:tracePt t="214968" x="7029450" y="6070600"/>
          <p14:tracePt t="214985" x="7061200" y="6070600"/>
          <p14:tracePt t="215002" x="7156450" y="6070600"/>
          <p14:tracePt t="215020" x="7366000" y="6070600"/>
          <p14:tracePt t="215036" x="7486650" y="6070600"/>
          <p14:tracePt t="215052" x="7543800" y="6070600"/>
          <p14:tracePt t="215068" x="7556500" y="6070600"/>
          <p14:tracePt t="215085" x="7569200" y="6070600"/>
          <p14:tracePt t="215776" x="7556500" y="6070600"/>
          <p14:tracePt t="215807" x="7550150" y="6070600"/>
          <p14:tracePt t="215905" x="7569200" y="6070600"/>
          <p14:tracePt t="215911" x="7581900" y="6070600"/>
          <p14:tracePt t="215920" x="7613650" y="6070600"/>
          <p14:tracePt t="215934" x="7715250" y="6089650"/>
          <p14:tracePt t="215950" x="7835900" y="6108700"/>
          <p14:tracePt t="215967" x="7956550" y="6127750"/>
          <p14:tracePt t="215984" x="8045450" y="6134100"/>
          <p14:tracePt t="216001" x="8083550" y="6146800"/>
          <p14:tracePt t="216616" x="8077200" y="6146800"/>
          <p14:tracePt t="216626" x="8051800" y="6146800"/>
          <p14:tracePt t="216635" x="8001000" y="6146800"/>
          <p14:tracePt t="216641" x="7962900" y="6146800"/>
          <p14:tracePt t="216657" x="7791450" y="6146800"/>
          <p14:tracePt t="216674" x="7626350" y="6146800"/>
          <p14:tracePt t="216690" x="7486650" y="6146800"/>
          <p14:tracePt t="216709" x="7391400" y="6146800"/>
          <p14:tracePt t="216718" x="7334250" y="6146800"/>
          <p14:tracePt t="216724" x="7321550" y="6146800"/>
          <p14:tracePt t="216740" x="7315200" y="6146800"/>
          <p14:tracePt t="216912" x="7283450" y="6146800"/>
          <p14:tracePt t="216920" x="7245350" y="6146800"/>
          <p14:tracePt t="216930" x="7207250" y="6146800"/>
          <p14:tracePt t="216941" x="7086600" y="6146800"/>
          <p14:tracePt t="216957" x="7004050" y="6146800"/>
          <p14:tracePt t="216974" x="6953250" y="6146800"/>
          <p14:tracePt t="216991" x="6921500" y="6140450"/>
          <p14:tracePt t="217007" x="6915150" y="6140450"/>
          <p14:tracePt t="217024" x="6908800" y="6140450"/>
          <p14:tracePt t="217096" x="6902450" y="6134100"/>
          <p14:tracePt t="217113" x="6902450" y="6127750"/>
          <p14:tracePt t="217120" x="6896100" y="6121400"/>
          <p14:tracePt t="217136" x="6889750" y="6115050"/>
          <p14:tracePt t="217145" x="6883400" y="6108700"/>
          <p14:tracePt t="217158" x="6870700" y="6108700"/>
          <p14:tracePt t="217174" x="6864350" y="6102350"/>
          <p14:tracePt t="217238" x="6851650" y="6102350"/>
          <p14:tracePt t="217263" x="6845300" y="6102350"/>
          <p14:tracePt t="217270" x="6838950" y="6102350"/>
          <p14:tracePt t="217288" x="6832600" y="6102350"/>
          <p14:tracePt t="217536" x="6845300" y="6102350"/>
          <p14:tracePt t="217544" x="6870700" y="6102350"/>
          <p14:tracePt t="217552" x="6883400" y="6102350"/>
          <p14:tracePt t="217561" x="6908800" y="6102350"/>
          <p14:tracePt t="217577" x="6946900" y="6102350"/>
          <p14:tracePt t="217594" x="6991350" y="6102350"/>
          <p14:tracePt t="217611" x="7029450" y="6108700"/>
          <p14:tracePt t="217630" x="7099300" y="6127750"/>
          <p14:tracePt t="217645" x="7207250" y="6153150"/>
          <p14:tracePt t="217661" x="7226300" y="6153150"/>
          <p14:tracePt t="217677" x="7258050" y="6159500"/>
          <p14:tracePt t="217816" x="7264400" y="6159500"/>
          <p14:tracePt t="217824" x="7277100" y="6159500"/>
          <p14:tracePt t="217834" x="7289800" y="6159500"/>
          <p14:tracePt t="217846" x="7359650" y="6159500"/>
          <p14:tracePt t="217861" x="7467600" y="6159500"/>
          <p14:tracePt t="217877" x="7607300" y="6159500"/>
          <p14:tracePt t="217894" x="7689850" y="6159500"/>
          <p14:tracePt t="217911" x="7747000" y="6159500"/>
          <p14:tracePt t="217927" x="7759700" y="6159500"/>
          <p14:tracePt t="217961" x="7759700" y="6165850"/>
          <p14:tracePt t="218002" x="7766050" y="6165850"/>
          <p14:tracePt t="218009" x="7772400" y="6165850"/>
          <p14:tracePt t="218018" x="7778750" y="6165850"/>
          <p14:tracePt t="218033" x="7791450" y="6165850"/>
          <p14:tracePt t="218045" x="7804150" y="6159500"/>
          <p14:tracePt t="218061" x="7829550" y="6159500"/>
          <p14:tracePt t="218078" x="7931150" y="6159500"/>
          <p14:tracePt t="218094" x="8070850" y="6159500"/>
          <p14:tracePt t="218111" x="8166100" y="6159500"/>
          <p14:tracePt t="218127" x="8235950" y="6159500"/>
          <p14:tracePt t="218144" x="8261350" y="6159500"/>
          <p14:tracePt t="218245" x="8255000" y="6165850"/>
          <p14:tracePt t="218254" x="8248650" y="6165850"/>
          <p14:tracePt t="218279" x="8242300" y="6165850"/>
          <p14:tracePt t="218294" x="8235950" y="6165850"/>
          <p14:tracePt t="218302" x="8229600" y="6165850"/>
          <p14:tracePt t="218327" x="8216900" y="6165850"/>
          <p14:tracePt t="218336" x="8210550" y="6165850"/>
          <p14:tracePt t="218344" x="8204200" y="6165850"/>
          <p14:tracePt t="218361" x="8159750" y="6153150"/>
          <p14:tracePt t="218378" x="8108950" y="6146800"/>
          <p14:tracePt t="218395" x="7969250" y="6134100"/>
          <p14:tracePt t="218411" x="7842250" y="6115050"/>
          <p14:tracePt t="218428" x="7734300" y="6108700"/>
          <p14:tracePt t="218444" x="7683500" y="6108700"/>
          <p14:tracePt t="218461" x="7677150" y="6108700"/>
          <p14:tracePt t="218737" x="7696200" y="6096000"/>
          <p14:tracePt t="218744" x="7740650" y="6089650"/>
          <p14:tracePt t="218754" x="7791450" y="6089650"/>
          <p14:tracePt t="218761" x="7848600" y="6089650"/>
          <p14:tracePt t="218778" x="7962900" y="6083300"/>
          <p14:tracePt t="218795" x="8070850" y="6083300"/>
          <p14:tracePt t="218811" x="8140700" y="6083300"/>
          <p14:tracePt t="218828" x="8166100" y="6083300"/>
          <p14:tracePt t="219889" x="8153400" y="6083300"/>
          <p14:tracePt t="219897" x="8134350" y="6083300"/>
          <p14:tracePt t="219906" x="8128000" y="6083300"/>
          <p14:tracePt t="220754" x="8115300" y="6083300"/>
          <p14:tracePt t="220777" x="8108950" y="6083300"/>
          <p14:tracePt t="220785" x="8102600" y="6083300"/>
          <p14:tracePt t="220795" x="8089900" y="6083300"/>
          <p14:tracePt t="220812" x="8070850" y="6083300"/>
          <p14:tracePt t="220829" x="8064500" y="6083300"/>
          <p14:tracePt t="220845" x="8045450" y="6083300"/>
          <p14:tracePt t="221090" x="8039100" y="6070600"/>
          <p14:tracePt t="221098" x="8039100" y="6057900"/>
          <p14:tracePt t="221107" x="8045450" y="6026150"/>
          <p14:tracePt t="221115" x="8051800" y="5994400"/>
          <p14:tracePt t="221131" x="8064500" y="5930900"/>
          <p14:tracePt t="221148" x="8089900" y="5842000"/>
          <p14:tracePt t="221166" x="8096250" y="5753100"/>
          <p14:tracePt t="221183" x="8140700" y="5651500"/>
          <p14:tracePt t="221198" x="8166100" y="5607050"/>
          <p14:tracePt t="221208" x="8172450" y="5581650"/>
          <p14:tracePt t="221215" x="8185150" y="5562600"/>
          <p14:tracePt t="221232" x="8197850" y="5518150"/>
          <p14:tracePt t="221248" x="8229600" y="5454650"/>
          <p14:tracePt t="221265" x="8229600" y="5441950"/>
          <p14:tracePt t="221282" x="8242300" y="5422900"/>
          <p14:tracePt t="221298" x="8248650" y="5416550"/>
          <p14:tracePt t="221315" x="8248650" y="5403850"/>
          <p14:tracePt t="221331" x="8248650" y="5397500"/>
          <p14:tracePt t="221378" x="8248650" y="5391150"/>
          <p14:tracePt t="221394" x="8242300" y="5391150"/>
          <p14:tracePt t="221403" x="8235950" y="5391150"/>
          <p14:tracePt t="221418" x="8229600" y="5391150"/>
          <p14:tracePt t="221426" x="8223250" y="5391150"/>
          <p14:tracePt t="221442" x="8216900" y="5391150"/>
          <p14:tracePt t="221458" x="8204200" y="5391150"/>
          <p14:tracePt t="221490" x="8197850" y="5397500"/>
          <p14:tracePt t="221610" x="8191500" y="5397500"/>
          <p14:tracePt t="221620" x="8185150" y="5397500"/>
          <p14:tracePt t="221627" x="8172450" y="5397500"/>
          <p14:tracePt t="221636" x="8153400" y="5397500"/>
          <p14:tracePt t="221649" x="8115300" y="5397500"/>
          <p14:tracePt t="221665" x="8058150" y="5397500"/>
          <p14:tracePt t="221682" x="7981950" y="5397500"/>
          <p14:tracePt t="221699" x="7918450" y="5397500"/>
          <p14:tracePt t="221707" x="7893050" y="5397500"/>
          <p14:tracePt t="221715" x="7886700" y="5397500"/>
          <p14:tracePt t="221756" x="7918450" y="5403850"/>
          <p14:tracePt t="221762" x="8001000" y="5410200"/>
          <p14:tracePt t="221772" x="8089900" y="5422900"/>
          <p14:tracePt t="221782" x="8312150" y="5454650"/>
          <p14:tracePt t="221799" x="8496300" y="5467350"/>
          <p14:tracePt t="221816" x="8674100" y="5499100"/>
          <p14:tracePt t="221832" x="8826500" y="5524500"/>
          <p14:tracePt t="221849" x="8947150" y="5543550"/>
          <p14:tracePt t="221866" x="8991600" y="5543550"/>
          <p14:tracePt t="221906" x="8978900" y="5549900"/>
          <p14:tracePt t="221915" x="8959850" y="5556250"/>
          <p14:tracePt t="221932" x="8896350" y="5556250"/>
          <p14:tracePt t="221949" x="8820150" y="5556250"/>
          <p14:tracePt t="221966" x="8763000" y="5568950"/>
          <p14:tracePt t="221982" x="8686800" y="5600700"/>
          <p14:tracePt t="221999" x="8648700" y="5619750"/>
          <p14:tracePt t="222015" x="8610600" y="5638800"/>
          <p14:tracePt t="222032" x="8572500" y="5664200"/>
          <p14:tracePt t="222049" x="8509000" y="5689600"/>
          <p14:tracePt t="222065" x="8413750" y="5727700"/>
          <p14:tracePt t="222082" x="8280400" y="5791200"/>
          <p14:tracePt t="222099" x="8140700" y="5848350"/>
          <p14:tracePt t="222115" x="8032750" y="5905500"/>
          <p14:tracePt t="222132" x="7950200" y="5943600"/>
          <p14:tracePt t="222149" x="7912100" y="5962650"/>
          <p14:tracePt t="222169" x="7899400" y="5969000"/>
          <p14:tracePt t="222183" x="7874000" y="5988050"/>
          <p14:tracePt t="222199" x="7867650" y="5994400"/>
          <p14:tracePt t="222216" x="7854950" y="6000750"/>
          <p14:tracePt t="222232" x="7842250" y="6019800"/>
          <p14:tracePt t="222249" x="7829550" y="6026150"/>
          <p14:tracePt t="222266" x="7816850" y="6045200"/>
          <p14:tracePt t="222282" x="7804150" y="6057900"/>
          <p14:tracePt t="222299" x="7778750" y="6089650"/>
          <p14:tracePt t="222316" x="7747000" y="6102350"/>
          <p14:tracePt t="222332" x="7734300" y="6121400"/>
          <p14:tracePt t="222349" x="7721600" y="6127750"/>
          <p14:tracePt t="222382" x="7715250" y="6134100"/>
          <p14:tracePt t="222410" x="7702550" y="6134100"/>
          <p14:tracePt t="222419" x="7689850" y="6134100"/>
          <p14:tracePt t="222433" x="7632700" y="6153150"/>
          <p14:tracePt t="222449" x="7543800" y="6159500"/>
          <p14:tracePt t="222466" x="7442200" y="6165850"/>
          <p14:tracePt t="222483" x="7334250" y="6184900"/>
          <p14:tracePt t="222499" x="7226300" y="6191250"/>
          <p14:tracePt t="222516" x="7086600" y="6191250"/>
          <p14:tracePt t="222533" x="6940550" y="6191250"/>
          <p14:tracePt t="222550" x="6794500" y="6191250"/>
          <p14:tracePt t="222568" x="6686550" y="6191250"/>
          <p14:tracePt t="222582" x="6610350" y="6191250"/>
          <p14:tracePt t="222599" x="6483350" y="6191250"/>
          <p14:tracePt t="222616" x="6394450" y="6191250"/>
          <p14:tracePt t="222633" x="6311900" y="6191250"/>
          <p14:tracePt t="222649" x="6261100" y="6191250"/>
          <p14:tracePt t="222666" x="6210300" y="6191250"/>
          <p14:tracePt t="222683" x="6172200" y="6191250"/>
          <p14:tracePt t="222699" x="6115050" y="6191250"/>
          <p14:tracePt t="222706" x="6083300" y="6191250"/>
          <p14:tracePt t="222716" x="6038850" y="6191250"/>
          <p14:tracePt t="222733" x="5969000" y="6191250"/>
          <p14:tracePt t="222749" x="5892800" y="6191250"/>
          <p14:tracePt t="222766" x="5816600" y="6191250"/>
          <p14:tracePt t="222783" x="5683250" y="6191250"/>
          <p14:tracePt t="222800" x="5588000" y="6191250"/>
          <p14:tracePt t="222816" x="5492750" y="6191250"/>
          <p14:tracePt t="222833" x="5416550" y="6191250"/>
          <p14:tracePt t="222850" x="5359400" y="6191250"/>
          <p14:tracePt t="222866" x="5314950" y="6191250"/>
          <p14:tracePt t="222883" x="5219700" y="6191250"/>
          <p14:tracePt t="222899" x="5080000" y="6191250"/>
          <p14:tracePt t="222916" x="4914900" y="6191250"/>
          <p14:tracePt t="222933" x="4775200" y="6191250"/>
          <p14:tracePt t="222950" x="4699000" y="6191250"/>
          <p14:tracePt t="222967" x="4603750" y="6191250"/>
          <p14:tracePt t="222986" x="4508500" y="6191250"/>
          <p14:tracePt t="223000" x="4419600" y="6191250"/>
          <p14:tracePt t="223016" x="4356100" y="6191250"/>
          <p14:tracePt t="223033" x="4318000" y="6191250"/>
          <p14:tracePt t="223050" x="4286250" y="6191250"/>
          <p14:tracePt t="223066" x="4273550" y="6191250"/>
          <p14:tracePt t="223291" x="4267200" y="6191250"/>
          <p14:tracePt t="223309" x="4260850" y="6191250"/>
          <p14:tracePt t="223315" x="4254500" y="6191250"/>
          <p14:tracePt t="223331" x="4248150" y="6191250"/>
          <p14:tracePt t="223340" x="4241800" y="6191250"/>
          <p14:tracePt t="223354" x="4229100" y="6191250"/>
          <p14:tracePt t="223366" x="4203700" y="6191250"/>
          <p14:tracePt t="223383" x="4191000" y="6184900"/>
          <p14:tracePt t="223400" x="4178300" y="6184900"/>
          <p14:tracePt t="223417" x="4165600" y="6178550"/>
          <p14:tracePt t="223450" x="4146550" y="6165850"/>
          <p14:tracePt t="223467" x="4127500" y="6165850"/>
          <p14:tracePt t="223483" x="4095750" y="6159500"/>
          <p14:tracePt t="223500" x="4089400" y="6159500"/>
          <p14:tracePt t="223517" x="4064000" y="6159500"/>
          <p14:tracePt t="223811" x="4057650" y="6153150"/>
          <p14:tracePt t="224091" x="4057650" y="6146800"/>
          <p14:tracePt t="224108" x="4057650" y="6140450"/>
          <p14:tracePt t="224132" x="4064000" y="6140450"/>
          <p14:tracePt t="224141" x="4070350" y="6140450"/>
          <p14:tracePt t="224147" x="4076700" y="6140450"/>
          <p14:tracePt t="224155" x="4089400" y="6140450"/>
          <p14:tracePt t="224170" x="4095750" y="6134100"/>
          <p14:tracePt t="224377" x="4095750" y="6140450"/>
          <p14:tracePt t="224385" x="4089400" y="6140450"/>
          <p14:tracePt t="224394" x="4083050" y="6140450"/>
          <p14:tracePt t="224408" x="4051300" y="6140450"/>
          <p14:tracePt t="224425" x="4032250" y="6146800"/>
          <p14:tracePt t="224442" x="4019550" y="6146800"/>
          <p14:tracePt t="224458" x="4013200" y="6146800"/>
          <p14:tracePt t="224867" x="4032250" y="6146800"/>
          <p14:tracePt t="224877" x="4057650" y="6146800"/>
          <p14:tracePt t="224885" x="4070350" y="6140450"/>
          <p14:tracePt t="224893" x="4095750" y="6134100"/>
          <p14:tracePt t="224909" x="4133850" y="6134100"/>
          <p14:tracePt t="224926" x="4159250" y="6127750"/>
          <p14:tracePt t="224942" x="4171950" y="6127750"/>
          <p14:tracePt t="224959" x="4178300" y="6127750"/>
          <p14:tracePt t="225756" x="4171950" y="6127750"/>
          <p14:tracePt t="225852" x="4165600" y="6121400"/>
          <p14:tracePt t="226598" x="4165600" y="6115050"/>
          <p14:tracePt t="226708" x="4165600" y="6108700"/>
          <p14:tracePt t="226748" x="4171950" y="6108700"/>
          <p14:tracePt t="226828" x="4178300" y="6108700"/>
          <p14:tracePt t="226846" x="4191000" y="6108700"/>
          <p14:tracePt t="226852" x="4197350" y="6108700"/>
          <p14:tracePt t="226868" x="4203700" y="6108700"/>
          <p14:tracePt t="226882" x="4216400" y="6108700"/>
          <p14:tracePt t="226894" x="4222750" y="6108700"/>
          <p14:tracePt t="226906" x="4235450" y="6115050"/>
          <p14:tracePt t="226923" x="4254500" y="6115050"/>
          <p14:tracePt t="226939" x="4260850" y="6115050"/>
          <p14:tracePt t="226973" x="4267200" y="6115050"/>
          <p14:tracePt t="226989" x="4273550" y="6115050"/>
          <p14:tracePt t="227006" x="4292600" y="6115050"/>
          <p14:tracePt t="227023" x="4318000" y="6121400"/>
          <p14:tracePt t="227041" x="4337050" y="6121400"/>
          <p14:tracePt t="227057" x="4368800" y="6134100"/>
          <p14:tracePt t="227072" x="4394200" y="6134100"/>
          <p14:tracePt t="227089" x="4438650" y="6140450"/>
          <p14:tracePt t="227106" x="4508500" y="6146800"/>
          <p14:tracePt t="227123" x="4597400" y="6153150"/>
          <p14:tracePt t="227140" x="4705350" y="6178550"/>
          <p14:tracePt t="227156" x="4845050" y="6191250"/>
          <p14:tracePt t="227173" x="4953000" y="6216650"/>
          <p14:tracePt t="227189" x="5035550" y="6223000"/>
          <p14:tracePt t="227206" x="5092700" y="6229350"/>
          <p14:tracePt t="227213" x="5099050" y="6229350"/>
          <p14:tracePt t="227223" x="5105400" y="6229350"/>
          <p14:tracePt t="227245" x="5111750" y="6229350"/>
          <p14:tracePt t="227256" x="5118100" y="6229350"/>
          <p14:tracePt t="227277" x="5124450" y="6242050"/>
          <p14:tracePt t="227292" x="5130800" y="6242050"/>
          <p14:tracePt t="227306" x="5156200" y="6242050"/>
          <p14:tracePt t="227323" x="5181600" y="6242050"/>
          <p14:tracePt t="227340" x="5200650" y="6242050"/>
          <p14:tracePt t="227357" x="5219700" y="6242050"/>
          <p14:tracePt t="227373" x="5219700" y="6229350"/>
          <p14:tracePt t="227390" x="5219700" y="6216650"/>
          <p14:tracePt t="227406" x="5219700" y="6210300"/>
          <p14:tracePt t="227423" x="5207000" y="6210300"/>
          <p14:tracePt t="227440" x="5187950" y="6248400"/>
          <p14:tracePt t="227456" x="5181600" y="6267450"/>
          <p14:tracePt t="227473" x="5175250" y="6273800"/>
          <p14:tracePt t="227490" x="5175250" y="6280150"/>
          <p14:tracePt t="227605" x="5168900" y="6280150"/>
          <p14:tracePt t="227621" x="5156200" y="6280150"/>
          <p14:tracePt t="227717" x="5156200" y="6273800"/>
          <p14:tracePt t="227724" x="5168900" y="6273800"/>
          <p14:tracePt t="227734" x="5194300" y="6273800"/>
          <p14:tracePt t="227741" x="5207000" y="6267450"/>
          <p14:tracePt t="227757" x="5238750" y="6267450"/>
          <p14:tracePt t="227773" x="5295900" y="6267450"/>
          <p14:tracePt t="227790" x="5410200" y="6267450"/>
          <p14:tracePt t="227807" x="5613400" y="6267450"/>
          <p14:tracePt t="227823" x="5861050" y="6267450"/>
          <p14:tracePt t="227843" x="6400800" y="6267450"/>
          <p14:tracePt t="227857" x="6731000" y="6267450"/>
          <p14:tracePt t="227873" x="6978650" y="6267450"/>
          <p14:tracePt t="227890" x="7124700" y="6267450"/>
          <p14:tracePt t="227907" x="7188200" y="6267450"/>
          <p14:tracePt t="227923" x="7213600" y="6267450"/>
          <p14:tracePt t="228126" x="7219950" y="6267450"/>
          <p14:tracePt t="228134" x="7226300" y="6254750"/>
          <p14:tracePt t="228146" x="7226300" y="6248400"/>
          <p14:tracePt t="228154" x="7226300" y="6235700"/>
          <p14:tracePt t="228167" x="7226300" y="6229350"/>
          <p14:tracePt t="228184" x="7226300" y="6223000"/>
          <p14:tracePt t="229135" x="7226300" y="6216650"/>
          <p14:tracePt t="229230" x="7219950" y="6216650"/>
          <p14:tracePt t="229254" x="7207250" y="6210300"/>
          <p14:tracePt t="229263" x="7200900" y="6210300"/>
          <p14:tracePt t="229270" x="7194550" y="6203950"/>
          <p14:tracePt t="229277" x="7188200" y="6203950"/>
          <p14:tracePt t="229294" x="7169150" y="6203950"/>
          <p14:tracePt t="229310" x="7156450" y="6203950"/>
          <p14:tracePt t="229327" x="7143750" y="6203950"/>
          <p14:tracePt t="229344" x="7112000" y="6203950"/>
          <p14:tracePt t="229360" x="7054850" y="6191250"/>
          <p14:tracePt t="229379" x="6959600" y="6172200"/>
          <p14:tracePt t="229394" x="6934200" y="6172200"/>
          <p14:tracePt t="229410" x="6927850" y="6172200"/>
          <p14:tracePt t="229427" x="6921500" y="6172200"/>
          <p14:tracePt t="229478" x="6915150" y="6172200"/>
          <p14:tracePt t="229487" x="6908800" y="6172200"/>
          <p14:tracePt t="229494" x="6902450" y="6172200"/>
          <p14:tracePt t="229510" x="6883400" y="6172200"/>
          <p14:tracePt t="229527" x="6864350" y="6172200"/>
          <p14:tracePt t="229543" x="6851650" y="6165850"/>
          <p14:tracePt t="229577" x="6838950" y="6165850"/>
          <p14:tracePt t="229646" x="6858000" y="6165850"/>
          <p14:tracePt t="229654" x="6896100" y="6165850"/>
          <p14:tracePt t="229662" x="6940550" y="6165850"/>
          <p14:tracePt t="229677" x="7099300" y="6165850"/>
          <p14:tracePt t="229694" x="7258050" y="6165850"/>
          <p14:tracePt t="229711" x="7448550" y="6165850"/>
          <p14:tracePt t="229720" x="7550150" y="6165850"/>
          <p14:tracePt t="229727" x="7645400" y="6165850"/>
          <p14:tracePt t="229744" x="7734300" y="6165850"/>
          <p14:tracePt t="229761" x="7753350" y="6159500"/>
          <p14:tracePt t="229998" x="7759700" y="6153150"/>
          <p14:tracePt t="230942" x="7766050" y="6153150"/>
          <p14:tracePt t="230953" x="7778750" y="6153150"/>
          <p14:tracePt t="230961" x="7797800" y="6153150"/>
          <p14:tracePt t="230968" x="7804150" y="6153150"/>
          <p14:tracePt t="230984" x="7829550" y="6153150"/>
          <p14:tracePt t="231327" x="7835900" y="6153150"/>
          <p14:tracePt t="231598" x="7842250" y="6153150"/>
          <p14:tracePt t="231606" x="7848600" y="6159500"/>
          <p14:tracePt t="231630" x="7854950" y="6159500"/>
          <p14:tracePt t="231637" x="7861300" y="6159500"/>
          <p14:tracePt t="231645" x="7867650" y="6159500"/>
          <p14:tracePt t="231831" x="7874000" y="6165850"/>
          <p14:tracePt t="231849" x="7867650" y="6172200"/>
          <p14:tracePt t="231855" x="7867650" y="6178550"/>
          <p14:tracePt t="231864" x="7854950" y="6184900"/>
          <p14:tracePt t="231872" x="7829550" y="6197600"/>
          <p14:tracePt t="231889" x="7823200" y="6203950"/>
          <p14:tracePt t="231905" x="7804150" y="6210300"/>
          <p14:tracePt t="231939" x="7797800" y="6223000"/>
          <p14:tracePt t="232478" x="7804150" y="6223000"/>
          <p14:tracePt t="232485" x="7810500" y="6223000"/>
          <p14:tracePt t="232502" x="7816850" y="6223000"/>
          <p14:tracePt t="232511" x="7823200" y="6223000"/>
          <p14:tracePt t="232527" x="7835900" y="6223000"/>
          <p14:tracePt t="232536" x="7842250" y="6223000"/>
          <p14:tracePt t="232552" x="7848600" y="6223000"/>
          <p14:tracePt t="232569" x="7867650" y="6229350"/>
          <p14:tracePt t="232586" x="7874000" y="6229350"/>
          <p14:tracePt t="232603" x="7880350" y="6229350"/>
          <p14:tracePt t="233792" x="7886700" y="6229350"/>
          <p14:tracePt t="233799" x="7886700" y="6216650"/>
          <p14:tracePt t="233840" x="7880350" y="6210300"/>
          <p14:tracePt t="233848" x="7874000" y="6203950"/>
          <p14:tracePt t="233857" x="7867650" y="6197600"/>
          <p14:tracePt t="233911" x="7861300" y="6197600"/>
          <p14:tracePt t="234993" x="7848600" y="6197600"/>
          <p14:tracePt t="235201" x="7854950" y="6197600"/>
          <p14:tracePt t="235208" x="7886700" y="6184900"/>
          <p14:tracePt t="235218" x="7943850" y="6172200"/>
          <p14:tracePt t="235225" x="8001000" y="6172200"/>
          <p14:tracePt t="235242" x="8134350" y="6172200"/>
          <p14:tracePt t="235259" x="8261350" y="6172200"/>
          <p14:tracePt t="235276" x="8337550" y="6172200"/>
          <p14:tracePt t="235293" x="8369300" y="6165850"/>
          <p14:tracePt t="236282" x="8382000" y="6165850"/>
          <p14:tracePt t="236289" x="8388350" y="6165850"/>
          <p14:tracePt t="236300" x="8394700" y="6165850"/>
          <p14:tracePt t="236317" x="8407400" y="6165850"/>
          <p14:tracePt t="236793" x="8439150" y="6165850"/>
          <p14:tracePt t="236801" x="8483600" y="6165850"/>
          <p14:tracePt t="236811" x="8547100" y="6165850"/>
          <p14:tracePt t="236818" x="8597900" y="6165850"/>
          <p14:tracePt t="236835" x="8705850" y="6165850"/>
          <p14:tracePt t="236851" x="8763000" y="6165850"/>
          <p14:tracePt t="236868" x="8788400" y="6165850"/>
          <p14:tracePt t="236885" x="8794750" y="6159500"/>
          <p14:tracePt t="237026" x="8788400" y="6159500"/>
          <p14:tracePt t="237049" x="8782050" y="6159500"/>
          <p14:tracePt t="237081" x="8775700" y="6159500"/>
          <p14:tracePt t="237090" x="8769350" y="6153150"/>
          <p14:tracePt t="237129" x="8763000" y="6153150"/>
          <p14:tracePt t="237138" x="8756650" y="6146800"/>
          <p14:tracePt t="237146" x="8750300" y="6140450"/>
          <p14:tracePt t="239227" x="8743950" y="6140450"/>
          <p14:tracePt t="239235" x="8731250" y="6140450"/>
          <p14:tracePt t="239242" x="8718550" y="6134100"/>
          <p14:tracePt t="239250" x="8705850" y="6134100"/>
          <p14:tracePt t="239264" x="8705850" y="6127750"/>
          <p14:tracePt t="239602" x="8699500" y="6121400"/>
          <p14:tracePt t="239610" x="8693150" y="6115050"/>
          <p14:tracePt t="239620" x="8686800" y="6096000"/>
          <p14:tracePt t="239627" x="8667750" y="6064250"/>
          <p14:tracePt t="239643" x="8636000" y="5988050"/>
          <p14:tracePt t="239660" x="8591550" y="5892800"/>
          <p14:tracePt t="239677" x="8534400" y="5772150"/>
          <p14:tracePt t="239696" x="8445500" y="5613400"/>
          <p14:tracePt t="239711" x="8235950" y="5289550"/>
          <p14:tracePt t="239727" x="7962900" y="4972050"/>
          <p14:tracePt t="239744" x="7594600" y="4489450"/>
          <p14:tracePt t="239760" x="7169150" y="3981450"/>
          <p14:tracePt t="239777" x="6769100" y="3562350"/>
          <p14:tracePt t="239793" x="6477000" y="3327400"/>
          <p14:tracePt t="239810" x="6299200" y="3206750"/>
          <p14:tracePt t="239827" x="6172200" y="3111500"/>
          <p14:tracePt t="239844" x="6083300" y="3067050"/>
          <p14:tracePt t="239860" x="6057900" y="3048000"/>
          <p14:tracePt t="239877" x="6051550" y="3048000"/>
          <p14:tracePt t="240059" x="6045200" y="3048000"/>
          <p14:tracePt t="240068" x="6038850" y="3048000"/>
          <p14:tracePt t="240083" x="6032500" y="3048000"/>
          <p14:tracePt t="240099" x="6026150" y="3067050"/>
          <p14:tracePt t="240108" x="6013450" y="3092450"/>
          <p14:tracePt t="240117" x="5988050" y="3117850"/>
          <p14:tracePt t="240135" x="5905500" y="3219450"/>
          <p14:tracePt t="240152" x="5854700" y="3302000"/>
          <p14:tracePt t="240167" x="5854700" y="3314700"/>
          <p14:tracePt t="240184" x="5854700" y="3321050"/>
          <p14:tracePt t="240492" x="5854700" y="3308350"/>
          <p14:tracePt t="240499" x="5854700" y="3302000"/>
          <p14:tracePt t="240530" x="5867400" y="3302000"/>
          <p14:tracePt t="240556" x="5873750" y="3302000"/>
          <p14:tracePt t="240603" x="5880100" y="3302000"/>
          <p14:tracePt t="240642" x="5880100" y="3308350"/>
          <p14:tracePt t="240801" x="5873750" y="3314700"/>
          <p14:tracePt t="240825" x="5867400" y="3321050"/>
          <p14:tracePt t="241214" x="5848350" y="3321050"/>
          <p14:tracePt t="241220" x="5816600" y="3321050"/>
          <p14:tracePt t="241234" x="5683250" y="3270250"/>
          <p14:tracePt t="241251" x="5511800" y="3130550"/>
          <p14:tracePt t="241267" x="5149850" y="2832100"/>
          <p14:tracePt t="241284" x="4508500" y="2438400"/>
          <p14:tracePt t="241301" x="3683000" y="1968500"/>
          <p14:tracePt t="241317" x="2819400" y="1511300"/>
          <p14:tracePt t="241334" x="2006600" y="1143000"/>
          <p14:tracePt t="241353" x="946150" y="698500"/>
          <p14:tracePt t="241368" x="444500" y="520700"/>
          <p14:tracePt t="241384" x="139700" y="431800"/>
          <p14:tracePt t="241401" x="57150" y="406400"/>
          <p14:tracePt t="241442" x="76200" y="406400"/>
          <p14:tracePt t="241451" x="95250" y="406400"/>
          <p14:tracePt t="241467" x="114300" y="406400"/>
          <p14:tracePt t="241484" x="120650" y="406400"/>
          <p14:tracePt t="241555" x="114300" y="406400"/>
          <p14:tracePt t="241563" x="95250" y="406400"/>
          <p14:tracePt t="241572" x="82550" y="406400"/>
          <p14:tracePt t="241585" x="19050" y="387350"/>
          <p14:tracePt t="241601" x="0" y="361950"/>
          <p14:tracePt t="241618" x="0" y="355600"/>
          <p14:tracePt t="241635" x="0" y="349250"/>
          <p14:tracePt t="241683" x="0" y="342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12134850" cy="2305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2586404"/>
            <a:ext cx="11201400" cy="410527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695"/>
    </mc:Choice>
    <mc:Fallback>
      <p:transition spd="slow" advTm="20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5" x="114300" y="342900"/>
          <p14:tracePt t="716" x="114300" y="514350"/>
          <p14:tracePt t="723" x="114300" y="546100"/>
          <p14:tracePt t="735" x="114300" y="584200"/>
          <p14:tracePt t="744" x="114300" y="641350"/>
          <p14:tracePt t="760" x="120650" y="673100"/>
          <p14:tracePt t="777" x="127000" y="685800"/>
          <p14:tracePt t="794" x="127000" y="698500"/>
          <p14:tracePt t="818" x="133350" y="711200"/>
          <p14:tracePt t="835" x="139700" y="717550"/>
          <p14:tracePt t="844" x="146050" y="723900"/>
          <p14:tracePt t="860" x="152400" y="736600"/>
          <p14:tracePt t="878" x="152400" y="742950"/>
          <p14:tracePt t="894" x="158750" y="749300"/>
          <p14:tracePt t="910" x="165100" y="755650"/>
          <p14:tracePt t="927" x="171450" y="762000"/>
          <p14:tracePt t="943" x="177800" y="768350"/>
          <p14:tracePt t="960" x="184150" y="774700"/>
          <p14:tracePt t="977" x="196850" y="787400"/>
          <p14:tracePt t="994" x="203200" y="787400"/>
          <p14:tracePt t="1011" x="222250" y="800100"/>
          <p14:tracePt t="1027" x="247650" y="819150"/>
          <p14:tracePt t="1044" x="285750" y="838200"/>
          <p14:tracePt t="1060" x="381000" y="895350"/>
          <p14:tracePt t="1068" x="444500" y="927100"/>
          <p14:tracePt t="1078" x="527050" y="958850"/>
          <p14:tracePt t="1094" x="800100" y="1028700"/>
          <p14:tracePt t="1110" x="939800" y="1073150"/>
          <p14:tracePt t="1127" x="1035050" y="1104900"/>
          <p14:tracePt t="1144" x="1104900" y="1123950"/>
          <p14:tracePt t="1160" x="1130300" y="1130300"/>
          <p14:tracePt t="1177" x="1136650" y="1136650"/>
          <p14:tracePt t="1444" x="1149350" y="1136650"/>
          <p14:tracePt t="1451" x="1181100" y="1143000"/>
          <p14:tracePt t="1460" x="1238250" y="1155700"/>
          <p14:tracePt t="1469" x="1301750" y="1168400"/>
          <p14:tracePt t="1485" x="1422400" y="1174750"/>
          <p14:tracePt t="1505" x="1612900" y="1181100"/>
          <p14:tracePt t="1519" x="1752600" y="1206500"/>
          <p14:tracePt t="1535" x="1860550" y="1206500"/>
          <p14:tracePt t="1552" x="1892300" y="1206500"/>
          <p14:tracePt t="1763" x="1898650" y="1206500"/>
          <p14:tracePt t="2691" x="1898650" y="1200150"/>
          <p14:tracePt t="2699" x="1892300" y="1200150"/>
          <p14:tracePt t="2708" x="1885950" y="1193800"/>
          <p14:tracePt t="2732" x="1873250" y="1193800"/>
          <p14:tracePt t="2741" x="1866900" y="1193800"/>
          <p14:tracePt t="2758" x="1860550" y="1193800"/>
          <p14:tracePt t="2775" x="1847850" y="1187450"/>
          <p14:tracePt t="2808" x="1822450" y="1187450"/>
          <p14:tracePt t="2825" x="1797050" y="1187450"/>
          <p14:tracePt t="2841" x="1765300" y="1187450"/>
          <p14:tracePt t="2858" x="1733550" y="1187450"/>
          <p14:tracePt t="2875" x="1714500" y="1181100"/>
          <p14:tracePt t="2891" x="1708150" y="1181100"/>
          <p14:tracePt t="3107" x="1689100" y="1181100"/>
          <p14:tracePt t="3116" x="1676400" y="1174750"/>
          <p14:tracePt t="3124" x="1657350" y="1168400"/>
          <p14:tracePt t="3132" x="1619250" y="1149350"/>
          <p14:tracePt t="3149" x="1536700" y="1136650"/>
          <p14:tracePt t="3166" x="1473200" y="1117600"/>
          <p14:tracePt t="3182" x="1447800" y="1117600"/>
          <p14:tracePt t="3198" x="1428750" y="1111250"/>
          <p14:tracePt t="3916" x="1447800" y="1111250"/>
          <p14:tracePt t="3924" x="1479550" y="1117600"/>
          <p14:tracePt t="3933" x="1517650" y="1136650"/>
          <p14:tracePt t="3941" x="1562100" y="1149350"/>
          <p14:tracePt t="3958" x="1638300" y="1155700"/>
          <p14:tracePt t="3974" x="1695450" y="1162050"/>
          <p14:tracePt t="3991" x="1720850" y="1168400"/>
          <p14:tracePt t="4156" x="1701800" y="1168400"/>
          <p14:tracePt t="4172" x="1676400" y="1168400"/>
          <p14:tracePt t="4182" x="1670050" y="1168400"/>
          <p14:tracePt t="4191" x="1651000" y="1168400"/>
          <p14:tracePt t="4209" x="1631950" y="1168400"/>
          <p14:tracePt t="4224" x="1600200" y="1168400"/>
          <p14:tracePt t="4240" x="1587500" y="1168400"/>
          <p14:tracePt t="4257" x="1574800" y="1168400"/>
          <p14:tracePt t="4274" x="1568450" y="1168400"/>
          <p14:tracePt t="4291" x="1549400" y="1168400"/>
          <p14:tracePt t="4307" x="1530350" y="1168400"/>
          <p14:tracePt t="4324" x="1504950" y="1168400"/>
          <p14:tracePt t="4340" x="1492250" y="1168400"/>
          <p14:tracePt t="4357" x="1473200" y="1174750"/>
          <p14:tracePt t="4374" x="1466850" y="1174750"/>
          <p14:tracePt t="4391" x="1454150" y="1174750"/>
          <p14:tracePt t="4409" x="1416050" y="1174750"/>
          <p14:tracePt t="4424" x="1390650" y="1174750"/>
          <p14:tracePt t="4441" x="1365250" y="1181100"/>
          <p14:tracePt t="4457" x="1333500" y="1187450"/>
          <p14:tracePt t="4474" x="1320800" y="1187450"/>
          <p14:tracePt t="9038" x="1333500" y="1187450"/>
          <p14:tracePt t="9045" x="1346200" y="1181100"/>
          <p14:tracePt t="9055" x="1352550" y="1181100"/>
          <p14:tracePt t="9063" x="1365250" y="1174750"/>
          <p14:tracePt t="9080" x="1377950" y="1168400"/>
          <p14:tracePt t="9098" x="1397000" y="1155700"/>
          <p14:tracePt t="9113" x="1422400" y="1143000"/>
          <p14:tracePt t="9358" x="1428750" y="1143000"/>
          <p14:tracePt t="9380" x="1441450" y="1143000"/>
          <p14:tracePt t="9389" x="1454150" y="1143000"/>
          <p14:tracePt t="9395" x="1460500" y="1155700"/>
          <p14:tracePt t="9405" x="1473200" y="1155700"/>
          <p14:tracePt t="9416" x="1485900" y="1162050"/>
          <p14:tracePt t="9433" x="1511300" y="1162050"/>
          <p14:tracePt t="9449" x="1543050" y="1168400"/>
          <p14:tracePt t="9466" x="1619250" y="1193800"/>
          <p14:tracePt t="9483" x="1663700" y="1193800"/>
          <p14:tracePt t="9499" x="1714500" y="1193800"/>
          <p14:tracePt t="9516" x="1746250" y="1193800"/>
          <p14:tracePt t="9533" x="1778000" y="1193800"/>
          <p14:tracePt t="9549" x="1790700" y="1193800"/>
          <p14:tracePt t="9590" x="1797050" y="1193800"/>
          <p14:tracePt t="9600" x="1816100" y="1193800"/>
          <p14:tracePt t="9616" x="1841500" y="1193800"/>
          <p14:tracePt t="9635" x="1892300" y="1206500"/>
          <p14:tracePt t="9653" x="1936750" y="1206500"/>
          <p14:tracePt t="9667" x="1993900" y="1206500"/>
          <p14:tracePt t="9683" x="2012950" y="1206500"/>
          <p14:tracePt t="9699" x="2044700" y="1187450"/>
          <p14:tracePt t="9716" x="2051050" y="1181100"/>
          <p14:tracePt t="9733" x="2063750" y="1174750"/>
          <p14:tracePt t="9791" x="2070100" y="1174750"/>
          <p14:tracePt t="11087" x="2076450" y="1162050"/>
          <p14:tracePt t="11104" x="2095500" y="1155700"/>
          <p14:tracePt t="11111" x="2114550" y="1149350"/>
          <p14:tracePt t="11120" x="2146300" y="1149350"/>
          <p14:tracePt t="11128" x="2184400" y="1130300"/>
          <p14:tracePt t="11145" x="2279650" y="1104900"/>
          <p14:tracePt t="11162" x="2432050" y="1073150"/>
          <p14:tracePt t="11179" x="2609850" y="1073150"/>
          <p14:tracePt t="11195" x="2794000" y="1073150"/>
          <p14:tracePt t="11211" x="2844800" y="1073150"/>
          <p14:tracePt t="11229" x="2863850" y="1073150"/>
          <p14:tracePt t="11245" x="2870200" y="1073150"/>
          <p14:tracePt t="11400" x="2889250" y="1079500"/>
          <p14:tracePt t="11407" x="2901950" y="1079500"/>
          <p14:tracePt t="11416" x="2940050" y="1085850"/>
          <p14:tracePt t="11428" x="3035300" y="1092200"/>
          <p14:tracePt t="11445" x="3111500" y="1111250"/>
          <p14:tracePt t="11462" x="3149600" y="1117600"/>
          <p14:tracePt t="11478" x="3168650" y="1117600"/>
          <p14:tracePt t="11536" x="3175000" y="1117600"/>
          <p14:tracePt t="11591" x="3175000" y="1123950"/>
          <p14:tracePt t="11641" x="3168650" y="1130300"/>
          <p14:tracePt t="11687" x="3162300" y="1130300"/>
          <p14:tracePt t="12864" x="3155950" y="1130300"/>
          <p14:tracePt t="12881" x="3149600" y="1136650"/>
          <p14:tracePt t="12888" x="3143250" y="1136650"/>
          <p14:tracePt t="12898" x="3143250" y="1143000"/>
          <p14:tracePt t="12913" x="3124200" y="1149350"/>
          <p14:tracePt t="12922" x="3117850" y="1149350"/>
          <p14:tracePt t="12939" x="3105150" y="1174750"/>
          <p14:tracePt t="12958" x="3086100" y="1206500"/>
          <p14:tracePt t="12973" x="3079750" y="1219200"/>
          <p14:tracePt t="12989" x="3073400" y="1231900"/>
          <p14:tracePt t="13600" x="3073400" y="1238250"/>
          <p14:tracePt t="13609" x="3067050" y="1263650"/>
          <p14:tracePt t="13616" x="3060700" y="1295400"/>
          <p14:tracePt t="13631" x="3022600" y="1390650"/>
          <p14:tracePt t="13648" x="2946400" y="1517650"/>
          <p14:tracePt t="13665" x="2851150" y="1663700"/>
          <p14:tracePt t="13681" x="2705100" y="1822450"/>
          <p14:tracePt t="13699" x="2546350" y="1968500"/>
          <p14:tracePt t="13715" x="2393950" y="2082800"/>
          <p14:tracePt t="13732" x="2266950" y="2171700"/>
          <p14:tracePt t="13749" x="2127250" y="2247900"/>
          <p14:tracePt t="13765" x="2076450" y="2273300"/>
          <p14:tracePt t="13782" x="2038350" y="2286000"/>
          <p14:tracePt t="13798" x="2012950" y="2292350"/>
          <p14:tracePt t="13815" x="1993900" y="2298700"/>
          <p14:tracePt t="13831" x="1974850" y="2305050"/>
          <p14:tracePt t="13848" x="1962150" y="2305050"/>
          <p14:tracePt t="13865" x="1955800" y="2305050"/>
          <p14:tracePt t="13881" x="1936750" y="2305050"/>
          <p14:tracePt t="13898" x="1911350" y="2298700"/>
          <p14:tracePt t="13916" x="1847850" y="2273300"/>
          <p14:tracePt t="13932" x="1771650" y="2247900"/>
          <p14:tracePt t="13949" x="1695450" y="2222500"/>
          <p14:tracePt t="13965" x="1657350" y="2209800"/>
          <p14:tracePt t="13982" x="1631950" y="2190750"/>
          <p14:tracePt t="13998" x="1606550" y="2152650"/>
          <p14:tracePt t="14015" x="1562100" y="2076450"/>
          <p14:tracePt t="14032" x="1517650" y="1974850"/>
          <p14:tracePt t="14048" x="1460500" y="1854200"/>
          <p14:tracePt t="14065" x="1416050" y="1797050"/>
          <p14:tracePt t="14074" x="1403350" y="1784350"/>
          <p14:tracePt t="14082" x="1390650" y="1771650"/>
          <p14:tracePt t="14098" x="1371600" y="1765300"/>
          <p14:tracePt t="14115" x="1365250" y="1765300"/>
          <p14:tracePt t="14133" x="1346200" y="1765300"/>
          <p14:tracePt t="14149" x="1339850" y="1765300"/>
          <p14:tracePt t="14165" x="1327150" y="1765300"/>
          <p14:tracePt t="14182" x="1314450" y="1765300"/>
          <p14:tracePt t="14232" x="1301750" y="1765300"/>
          <p14:tracePt t="14240" x="1295400" y="1765300"/>
          <p14:tracePt t="14249" x="1289050" y="1765300"/>
          <p14:tracePt t="14265" x="1276350" y="1765300"/>
          <p14:tracePt t="14282" x="1263650" y="1765300"/>
          <p14:tracePt t="14298" x="1257300" y="1765300"/>
          <p14:tracePt t="14332" x="1250950" y="1765300"/>
          <p14:tracePt t="14880" x="1257300" y="1765300"/>
          <p14:tracePt t="14890" x="1276350" y="1765300"/>
          <p14:tracePt t="14898" x="1308100" y="1765300"/>
          <p14:tracePt t="14905" x="1352550" y="1765300"/>
          <p14:tracePt t="14922" x="1492250" y="1765300"/>
          <p14:tracePt t="14938" x="1625600" y="1765300"/>
          <p14:tracePt t="14955" x="1752600" y="1765300"/>
          <p14:tracePt t="14972" x="1873250" y="1765300"/>
          <p14:tracePt t="14989" x="2012950" y="1765300"/>
          <p14:tracePt t="15005" x="2089150" y="1765300"/>
          <p14:tracePt t="15022" x="2184400" y="1765300"/>
          <p14:tracePt t="15038" x="2305050" y="1771650"/>
          <p14:tracePt t="15055" x="2438400" y="1771650"/>
          <p14:tracePt t="15072" x="2559050" y="1771650"/>
          <p14:tracePt t="15080" x="2590800" y="1771650"/>
          <p14:tracePt t="15089" x="2616200" y="1771650"/>
          <p14:tracePt t="15105" x="2660650" y="1771650"/>
          <p14:tracePt t="15122" x="2698750" y="1771650"/>
          <p14:tracePt t="15139" x="2730500" y="1765300"/>
          <p14:tracePt t="15155" x="2736850" y="1765300"/>
          <p14:tracePt t="15199" x="2743200" y="1765300"/>
          <p14:tracePt t="15234" x="2749550" y="1765300"/>
          <p14:tracePt t="15242" x="2755900" y="1758950"/>
          <p14:tracePt t="15273" x="2774950" y="1752600"/>
          <p14:tracePt t="15280" x="2794000" y="1746250"/>
          <p14:tracePt t="15289" x="2800350" y="1739900"/>
          <p14:tracePt t="15306" x="2844800" y="1727200"/>
          <p14:tracePt t="15322" x="2914650" y="1708150"/>
          <p14:tracePt t="15339" x="3016250" y="1676400"/>
          <p14:tracePt t="15355" x="3124200" y="1625600"/>
          <p14:tracePt t="15374" x="3206750" y="1612900"/>
          <p14:tracePt t="15389" x="3238500" y="1593850"/>
          <p14:tracePt t="15737" x="3244850" y="1593850"/>
          <p14:tracePt t="15747" x="3263900" y="1593850"/>
          <p14:tracePt t="15762" x="3270250" y="1587500"/>
          <p14:tracePt t="15778" x="3282950" y="1587500"/>
          <p14:tracePt t="15795" x="3308350" y="1587500"/>
          <p14:tracePt t="15812" x="3365500" y="1587500"/>
          <p14:tracePt t="15829" x="3492500" y="1587500"/>
          <p14:tracePt t="15845" x="3638550" y="1663700"/>
          <p14:tracePt t="15861" x="3771900" y="1809750"/>
          <p14:tracePt t="15894" x="3771900" y="1816100"/>
          <p14:tracePt t="16193" x="3759200" y="1816100"/>
          <p14:tracePt t="16201" x="3733800" y="1816100"/>
          <p14:tracePt t="16210" x="3702050" y="1797050"/>
          <p14:tracePt t="16218" x="3676650" y="1797050"/>
          <p14:tracePt t="16235" x="3644900" y="1765300"/>
          <p14:tracePt t="16251" x="3638550" y="1758950"/>
          <p14:tracePt t="16268" x="3638550" y="1746250"/>
          <p14:tracePt t="16285" x="3638550" y="1727200"/>
          <p14:tracePt t="16301" x="3638550" y="1714500"/>
          <p14:tracePt t="16318" x="3638550" y="1708150"/>
          <p14:tracePt t="16335" x="3638550" y="1701800"/>
          <p14:tracePt t="16351" x="3638550" y="1682750"/>
          <p14:tracePt t="16368" x="3657600" y="1676400"/>
          <p14:tracePt t="16385" x="3708400" y="1676400"/>
          <p14:tracePt t="16402" x="3816350" y="1670050"/>
          <p14:tracePt t="16418" x="3943350" y="1670050"/>
          <p14:tracePt t="16435" x="4108450" y="1651000"/>
          <p14:tracePt t="16452" x="4311650" y="1651000"/>
          <p14:tracePt t="16469" x="4489450" y="1631950"/>
          <p14:tracePt t="16485" x="4660900" y="1625600"/>
          <p14:tracePt t="16501" x="4864100" y="1625600"/>
          <p14:tracePt t="16518" x="4940300" y="1625600"/>
          <p14:tracePt t="16535" x="5003800" y="1625600"/>
          <p14:tracePt t="16551" x="5067300" y="1625600"/>
          <p14:tracePt t="16568" x="5124450" y="1625600"/>
          <p14:tracePt t="16575" x="5156200" y="1625600"/>
          <p14:tracePt t="16585" x="5194300" y="1625600"/>
          <p14:tracePt t="16601" x="5270500" y="1625600"/>
          <p14:tracePt t="16618" x="5372100" y="1625600"/>
          <p14:tracePt t="16635" x="5492750" y="1625600"/>
          <p14:tracePt t="16652" x="5607050" y="1625600"/>
          <p14:tracePt t="16669" x="5734050" y="1625600"/>
          <p14:tracePt t="16686" x="5924550" y="1625600"/>
          <p14:tracePt t="16702" x="6032500" y="1625600"/>
          <p14:tracePt t="16719" x="6121400" y="1625600"/>
          <p14:tracePt t="16735" x="6153150" y="1625600"/>
          <p14:tracePt t="16752" x="6178550" y="1625600"/>
          <p14:tracePt t="16768" x="6197600" y="1625600"/>
          <p14:tracePt t="16945" x="6210300" y="1625600"/>
          <p14:tracePt t="17410" x="6216650" y="1625600"/>
          <p14:tracePt t="17419" x="6223000" y="1625600"/>
          <p14:tracePt t="17427" x="6235700" y="1625600"/>
          <p14:tracePt t="17435" x="6242050" y="1625600"/>
          <p14:tracePt t="17452" x="6273800" y="1625600"/>
          <p14:tracePt t="17468" x="6305550" y="1625600"/>
          <p14:tracePt t="17486" x="6369050" y="1625600"/>
          <p14:tracePt t="17503" x="6477000" y="1625600"/>
          <p14:tracePt t="17518" x="6724650" y="1670050"/>
          <p14:tracePt t="17535" x="6896100" y="1695450"/>
          <p14:tracePt t="17552" x="7035800" y="1714500"/>
          <p14:tracePt t="17568" x="7143750" y="1727200"/>
          <p14:tracePt t="17576" x="7188200" y="1727200"/>
          <p14:tracePt t="17585" x="7251700" y="1727200"/>
          <p14:tracePt t="17601" x="7334250" y="1727200"/>
          <p14:tracePt t="17618" x="7385050" y="1727200"/>
          <p14:tracePt t="17635" x="7423150" y="1727200"/>
          <p14:tracePt t="17651" x="7429500" y="1720850"/>
          <p14:tracePt t="17668" x="7442200" y="1720850"/>
          <p14:tracePt t="17685" x="7448550" y="1720850"/>
          <p14:tracePt t="17703" x="7486650" y="1720850"/>
          <p14:tracePt t="17718" x="7518400" y="1720850"/>
          <p14:tracePt t="17735" x="7639050" y="1720850"/>
          <p14:tracePt t="17751" x="7766050" y="1720850"/>
          <p14:tracePt t="17768" x="7937500" y="1720850"/>
          <p14:tracePt t="17785" x="8102600" y="1720850"/>
          <p14:tracePt t="17802" x="8242300" y="1720850"/>
          <p14:tracePt t="17818" x="8312150" y="1720850"/>
          <p14:tracePt t="17835" x="8337550" y="1708150"/>
          <p14:tracePt t="17954" x="8343900" y="1708150"/>
          <p14:tracePt t="17962" x="8343900" y="1701800"/>
          <p14:tracePt t="17995" x="8356600" y="1695450"/>
          <p14:tracePt t="18011" x="8362950" y="1695450"/>
          <p14:tracePt t="18019" x="8369300" y="1695450"/>
          <p14:tracePt t="18027" x="8375650" y="1689100"/>
          <p14:tracePt t="18065" x="8324850" y="1689100"/>
          <p14:tracePt t="18075" x="8172450" y="1720850"/>
          <p14:tracePt t="18088" x="7931150" y="1733550"/>
          <p14:tracePt t="18102" x="7905750" y="1733550"/>
          <p14:tracePt t="18274" x="7912100" y="1733550"/>
          <p14:tracePt t="18282" x="7918450" y="1733550"/>
          <p14:tracePt t="18337" x="7924800" y="1733550"/>
          <p14:tracePt t="18345" x="7931150" y="1733550"/>
          <p14:tracePt t="18353" x="7937500" y="1727200"/>
          <p14:tracePt t="18369" x="7937500" y="1720850"/>
          <p14:tracePt t="18385" x="7937500" y="1714500"/>
          <p14:tracePt t="18402" x="7937500" y="1708150"/>
          <p14:tracePt t="18475" x="7931150" y="1708150"/>
          <p14:tracePt t="18493" x="7924800" y="1708150"/>
          <p14:tracePt t="18508" x="7912100" y="1708150"/>
          <p14:tracePt t="18515" x="7905750" y="1708150"/>
          <p14:tracePt t="18523" x="7899400" y="1708150"/>
          <p14:tracePt t="18536" x="7874000" y="1708150"/>
          <p14:tracePt t="18552" x="7785100" y="1701800"/>
          <p14:tracePt t="18569" x="7670800" y="1682750"/>
          <p14:tracePt t="18578" x="7600950" y="1670050"/>
          <p14:tracePt t="18585" x="7518400" y="1657350"/>
          <p14:tracePt t="18602" x="7378700" y="1644650"/>
          <p14:tracePt t="18619" x="7258050" y="1619250"/>
          <p14:tracePt t="18636" x="7137400" y="1581150"/>
          <p14:tracePt t="18652" x="6959600" y="1543050"/>
          <p14:tracePt t="18669" x="6769100" y="1492250"/>
          <p14:tracePt t="18686" x="6407150" y="1441450"/>
          <p14:tracePt t="18702" x="6305550" y="1435100"/>
          <p14:tracePt t="18719" x="5683250" y="1390650"/>
          <p14:tracePt t="18735" x="5232400" y="1390650"/>
          <p14:tracePt t="18752" x="4629150" y="1390650"/>
          <p14:tracePt t="18769" x="3956050" y="1390650"/>
          <p14:tracePt t="18786" x="3378200" y="1390650"/>
          <p14:tracePt t="18803" x="3149600" y="1390650"/>
          <p14:tracePt t="18819" x="3041650" y="1390650"/>
          <p14:tracePt t="18836" x="2959100" y="1390650"/>
          <p14:tracePt t="18853" x="2901950" y="1390650"/>
          <p14:tracePt t="18870" x="2857500" y="1390650"/>
          <p14:tracePt t="18888" x="2730500" y="1428750"/>
          <p14:tracePt t="18903" x="2622550" y="1454150"/>
          <p14:tracePt t="18919" x="2527300" y="1492250"/>
          <p14:tracePt t="18936" x="2432050" y="1530350"/>
          <p14:tracePt t="18953" x="2406650" y="1549400"/>
          <p14:tracePt t="18969" x="2393950" y="1555750"/>
          <p14:tracePt t="19002" x="2387600" y="1555750"/>
          <p14:tracePt t="19331" x="2438400" y="1568450"/>
          <p14:tracePt t="19338" x="2578100" y="1600200"/>
          <p14:tracePt t="19348" x="2743200" y="1631950"/>
          <p14:tracePt t="19356" x="2959100" y="1682750"/>
          <p14:tracePt t="19372" x="3149600" y="1701800"/>
          <p14:tracePt t="19389" x="3244850" y="1708150"/>
          <p14:tracePt t="19406" x="3270250" y="1708150"/>
          <p14:tracePt t="19451" x="3232150" y="1708150"/>
          <p14:tracePt t="19461" x="3168650" y="1708150"/>
          <p14:tracePt t="19472" x="2997200" y="1708150"/>
          <p14:tracePt t="19489" x="2863850" y="1708150"/>
          <p14:tracePt t="19506" x="2705100" y="1708150"/>
          <p14:tracePt t="19522" x="2546350" y="1708150"/>
          <p14:tracePt t="19539" x="2393950" y="1708150"/>
          <p14:tracePt t="19556" x="2260600" y="1708150"/>
          <p14:tracePt t="19573" x="2184400" y="1708150"/>
          <p14:tracePt t="19584" x="2152650" y="1708150"/>
          <p14:tracePt t="19589" x="2120900" y="1708150"/>
          <p14:tracePt t="19608" x="2044700" y="1708150"/>
          <p14:tracePt t="19623" x="1892300" y="1708150"/>
          <p14:tracePt t="19639" x="1816100" y="1708150"/>
          <p14:tracePt t="19656" x="1644650" y="1708150"/>
          <p14:tracePt t="19673" x="1549400" y="1708150"/>
          <p14:tracePt t="19689" x="1485900" y="1708150"/>
          <p14:tracePt t="19706" x="1416050" y="1689100"/>
          <p14:tracePt t="19723" x="1346200" y="1670050"/>
          <p14:tracePt t="19739" x="1276350" y="1644650"/>
          <p14:tracePt t="19756" x="1225550" y="1625600"/>
          <p14:tracePt t="19773" x="1206500" y="1612900"/>
          <p14:tracePt t="19789" x="1200150" y="1606550"/>
          <p14:tracePt t="19806" x="1200150" y="1600200"/>
          <p14:tracePt t="19824" x="1200150" y="1593850"/>
          <p14:tracePt t="19839" x="1200150" y="1568450"/>
          <p14:tracePt t="19856" x="1244600" y="1530350"/>
          <p14:tracePt t="19873" x="1301750" y="1492250"/>
          <p14:tracePt t="19889" x="1333500" y="1466850"/>
          <p14:tracePt t="19906" x="1409700" y="1447800"/>
          <p14:tracePt t="19923" x="1530350" y="1409700"/>
          <p14:tracePt t="19939" x="1708150" y="1371600"/>
          <p14:tracePt t="19956" x="1930400" y="1339850"/>
          <p14:tracePt t="19973" x="2209800" y="1301750"/>
          <p14:tracePt t="19989" x="2552700" y="1270000"/>
          <p14:tracePt t="20008" x="2940050" y="1270000"/>
          <p14:tracePt t="20025" x="3740150" y="1270000"/>
          <p14:tracePt t="20039" x="4362450" y="1270000"/>
          <p14:tracePt t="20056" x="4857750" y="1270000"/>
          <p14:tracePt t="20073" x="5207000" y="1270000"/>
          <p14:tracePt t="20082" x="5340350" y="1270000"/>
          <p14:tracePt t="20089" x="5435600" y="1270000"/>
          <p14:tracePt t="20106" x="5594350" y="1270000"/>
          <p14:tracePt t="20123" x="5721350" y="1270000"/>
          <p14:tracePt t="20140" x="5797550" y="1276350"/>
          <p14:tracePt t="20156" x="5867400" y="1308100"/>
          <p14:tracePt t="20173" x="5937250" y="1320800"/>
          <p14:tracePt t="20190" x="6038850" y="1346200"/>
          <p14:tracePt t="20206" x="6159500" y="1358900"/>
          <p14:tracePt t="20224" x="6375400" y="1390650"/>
          <p14:tracePt t="20239" x="6584950" y="1428750"/>
          <p14:tracePt t="20256" x="6775450" y="1447800"/>
          <p14:tracePt t="20273" x="6959600" y="1473200"/>
          <p14:tracePt t="20290" x="7118350" y="1492250"/>
          <p14:tracePt t="20306" x="7245350" y="1492250"/>
          <p14:tracePt t="20323" x="7334250" y="1492250"/>
          <p14:tracePt t="20340" x="7391400" y="1504950"/>
          <p14:tracePt t="20356" x="7435850" y="1504950"/>
          <p14:tracePt t="20373" x="7486650" y="1517650"/>
          <p14:tracePt t="20390" x="7531100" y="1536700"/>
          <p14:tracePt t="20407" x="7607300" y="1549400"/>
          <p14:tracePt t="20424" x="7804150" y="1574800"/>
          <p14:tracePt t="20440" x="7931150" y="1593850"/>
          <p14:tracePt t="20456" x="8083550" y="1606550"/>
          <p14:tracePt t="20473" x="8216900" y="1606550"/>
          <p14:tracePt t="20490" x="8407400" y="1606550"/>
          <p14:tracePt t="20506" x="8585200" y="1606550"/>
          <p14:tracePt t="20523" x="8724900" y="1606550"/>
          <p14:tracePt t="20540" x="8851900" y="1606550"/>
          <p14:tracePt t="20556" x="8947150" y="1606550"/>
          <p14:tracePt t="20573" x="8972550" y="1606550"/>
          <p14:tracePt t="21050" x="8972550" y="1612900"/>
          <p14:tracePt t="21057" x="8953500" y="1625600"/>
          <p14:tracePt t="21065" x="8921750" y="1644650"/>
          <p14:tracePt t="21074" x="8890000" y="1657350"/>
          <p14:tracePt t="21091" x="8782050" y="1727200"/>
          <p14:tracePt t="21107" x="8629650" y="1784350"/>
          <p14:tracePt t="21124" x="8464550" y="1828800"/>
          <p14:tracePt t="21141" x="8305800" y="1854200"/>
          <p14:tracePt t="21157" x="8134350" y="1873250"/>
          <p14:tracePt t="21174" x="7924800" y="1873250"/>
          <p14:tracePt t="21191" x="7702550" y="1898650"/>
          <p14:tracePt t="21207" x="7531100" y="1930400"/>
          <p14:tracePt t="21224" x="7435850" y="1955800"/>
          <p14:tracePt t="21241" x="7429500" y="1955800"/>
          <p14:tracePt t="21427" x="7435850" y="1943100"/>
          <p14:tracePt t="21435" x="7442200" y="1936750"/>
          <p14:tracePt t="21446" x="7448550" y="1930400"/>
          <p14:tracePt t="21465" x="7531100" y="1879600"/>
          <p14:tracePt t="21480" x="7575550" y="1860550"/>
          <p14:tracePt t="21497" x="7734300" y="1809750"/>
          <p14:tracePt t="21514" x="7791450" y="1790700"/>
          <p14:tracePt t="21530" x="7823200" y="1778000"/>
          <p14:tracePt t="21604" x="7829550" y="1771650"/>
          <p14:tracePt t="21612" x="7842250" y="1765300"/>
          <p14:tracePt t="21628" x="7842250" y="1752600"/>
          <p14:tracePt t="21637" x="7842250" y="1746250"/>
          <p14:tracePt t="21647" x="7842250" y="1727200"/>
          <p14:tracePt t="21663" x="7842250" y="1720850"/>
          <p14:tracePt t="21722" x="7842250" y="1714500"/>
          <p14:tracePt t="21741" x="7842250" y="1708150"/>
          <p14:tracePt t="21755" x="7842250" y="1701800"/>
          <p14:tracePt t="21771" x="7842250" y="1695450"/>
          <p14:tracePt t="22116" x="7829550" y="1695450"/>
          <p14:tracePt t="22125" x="7816850" y="1695450"/>
          <p14:tracePt t="22133" x="7797800" y="1695450"/>
          <p14:tracePt t="22141" x="7785100" y="1695450"/>
          <p14:tracePt t="22157" x="7740650" y="1695450"/>
          <p14:tracePt t="22174" x="7727950" y="1695450"/>
          <p14:tracePt t="22191" x="7715250" y="1695450"/>
          <p14:tracePt t="22237" x="7715250" y="1689100"/>
          <p14:tracePt t="22426" x="7747000" y="1689100"/>
          <p14:tracePt t="22435" x="7772400" y="1689100"/>
          <p14:tracePt t="22443" x="7810500" y="1689100"/>
          <p14:tracePt t="22451" x="7854950" y="1689100"/>
          <p14:tracePt t="22467" x="7988300" y="1714500"/>
          <p14:tracePt t="22484" x="8083550" y="1720850"/>
          <p14:tracePt t="22501" x="8153400" y="1727200"/>
          <p14:tracePt t="22517" x="8172450" y="1746250"/>
          <p14:tracePt t="22534" x="8178800" y="1746250"/>
          <p14:tracePt t="22652" x="8185150" y="1746250"/>
          <p14:tracePt t="22972" x="8185150" y="1739900"/>
          <p14:tracePt t="23165" x="8178800" y="1739900"/>
          <p14:tracePt t="23205" x="8172450" y="1739900"/>
          <p14:tracePt t="23333" x="8166100" y="1746250"/>
          <p14:tracePt t="23341" x="8172450" y="1752600"/>
          <p14:tracePt t="23349" x="8191500" y="1752600"/>
          <p14:tracePt t="23356" x="8223250" y="1752600"/>
          <p14:tracePt t="23373" x="8299450" y="1752600"/>
          <p14:tracePt t="23390" x="8407400" y="1752600"/>
          <p14:tracePt t="23406" x="8578850" y="1752600"/>
          <p14:tracePt t="23423" x="8775700" y="1752600"/>
          <p14:tracePt t="23441" x="8997950" y="1752600"/>
          <p14:tracePt t="23457" x="9309100" y="1695450"/>
          <p14:tracePt t="23473" x="9385300" y="1676400"/>
          <p14:tracePt t="23490" x="9493250" y="1644650"/>
          <p14:tracePt t="23506" x="9499600" y="1644650"/>
          <p14:tracePt t="24005" x="9455150" y="1638300"/>
          <p14:tracePt t="24014" x="9315450" y="1606550"/>
          <p14:tracePt t="24022" x="9156700" y="1593850"/>
          <p14:tracePt t="24030" x="8947150" y="1562100"/>
          <p14:tracePt t="24047" x="8553450" y="1536700"/>
          <p14:tracePt t="24064" x="8216900" y="1524000"/>
          <p14:tracePt t="24076" x="8013700" y="1504950"/>
          <p14:tracePt t="24084" x="7950200" y="1504950"/>
          <p14:tracePt t="24098" x="7899400" y="1504950"/>
          <p14:tracePt t="24114" x="7893050" y="1498600"/>
          <p14:tracePt t="24147" x="7899400" y="1492250"/>
          <p14:tracePt t="24164" x="7918450" y="1492250"/>
          <p14:tracePt t="24398" x="7924800" y="1492250"/>
          <p14:tracePt t="24406" x="7931150" y="1492250"/>
          <p14:tracePt t="24422" x="7937500" y="1492250"/>
          <p14:tracePt t="24430" x="7943850" y="1492250"/>
          <p14:tracePt t="24439" x="7950200" y="1492250"/>
          <p14:tracePt t="24457" x="7969250" y="1492250"/>
          <p14:tracePt t="24473" x="8007350" y="1511300"/>
          <p14:tracePt t="24489" x="8045450" y="1530350"/>
          <p14:tracePt t="24506" x="8064500" y="1543050"/>
          <p14:tracePt t="24523" x="8077200" y="1549400"/>
          <p14:tracePt t="24539" x="8083550" y="1562100"/>
          <p14:tracePt t="24556" x="8083550" y="1581150"/>
          <p14:tracePt t="24573" x="8083550" y="1606550"/>
          <p14:tracePt t="24580" x="8083550" y="1612900"/>
          <p14:tracePt t="24589" x="8083550" y="1619250"/>
          <p14:tracePt t="24661" x="8089900" y="1619250"/>
          <p14:tracePt t="24669" x="8140700" y="1619250"/>
          <p14:tracePt t="24679" x="8178800" y="1619250"/>
          <p14:tracePt t="24690" x="8337550" y="1619250"/>
          <p14:tracePt t="24706" x="8591550" y="1619250"/>
          <p14:tracePt t="24723" x="8959850" y="1619250"/>
          <p14:tracePt t="24740" x="9328150" y="1619250"/>
          <p14:tracePt t="24756" x="9607550" y="1619250"/>
          <p14:tracePt t="24773" x="9785350" y="1619250"/>
          <p14:tracePt t="24789" x="9842500" y="1619250"/>
          <p14:tracePt t="24835" x="9848850" y="1625600"/>
          <p14:tracePt t="24868" x="9848850" y="1631950"/>
          <p14:tracePt t="25333" x="9848850" y="1638300"/>
          <p14:tracePt t="25341" x="9842500" y="1638300"/>
          <p14:tracePt t="25351" x="9829800" y="1644650"/>
          <p14:tracePt t="25358" x="9810750" y="1644650"/>
          <p14:tracePt t="25375" x="9740900" y="1657350"/>
          <p14:tracePt t="25391" x="9683750" y="1663700"/>
          <p14:tracePt t="25409" x="9639300" y="1663700"/>
          <p14:tracePt t="25425" x="9620250" y="1663700"/>
          <p14:tracePt t="25442" x="9620250" y="1670050"/>
          <p14:tracePt t="27934" x="9613900" y="1670050"/>
          <p14:tracePt t="28046" x="9607550" y="1670050"/>
          <p14:tracePt t="28054" x="9601200" y="1670050"/>
          <p14:tracePt t="28064" x="9569450" y="1670050"/>
          <p14:tracePt t="28076" x="9467850" y="1695450"/>
          <p14:tracePt t="28093" x="9296400" y="1733550"/>
          <p14:tracePt t="28109" x="9036050" y="1790700"/>
          <p14:tracePt t="28126" x="8623300" y="1854200"/>
          <p14:tracePt t="28143" x="8064500" y="1924050"/>
          <p14:tracePt t="28160" x="7499350" y="2006600"/>
          <p14:tracePt t="28176" x="7029450" y="2070100"/>
          <p14:tracePt t="28193" x="6724650" y="2070100"/>
          <p14:tracePt t="28210" x="6534150" y="2070100"/>
          <p14:tracePt t="28226" x="6375400" y="2070100"/>
          <p14:tracePt t="28243" x="6178550" y="2044700"/>
          <p14:tracePt t="28259" x="6115050" y="2044700"/>
          <p14:tracePt t="28276" x="6070600" y="2044700"/>
          <p14:tracePt t="28293" x="6013450" y="2044700"/>
          <p14:tracePt t="28310" x="5937250" y="2057400"/>
          <p14:tracePt t="28326" x="5867400" y="2089150"/>
          <p14:tracePt t="28343" x="5810250" y="2108200"/>
          <p14:tracePt t="28360" x="5753100" y="2133600"/>
          <p14:tracePt t="28377" x="5683250" y="2159000"/>
          <p14:tracePt t="28393" x="5543550" y="2171700"/>
          <p14:tracePt t="28410" x="5384800" y="2197100"/>
          <p14:tracePt t="28426" x="5219700" y="2216150"/>
          <p14:tracePt t="28443" x="5048250" y="2241550"/>
          <p14:tracePt t="28460" x="4978400" y="2254250"/>
          <p14:tracePt t="28476" x="4908550" y="2273300"/>
          <p14:tracePt t="28493" x="4857750" y="2286000"/>
          <p14:tracePt t="28510" x="4787900" y="2311400"/>
          <p14:tracePt t="28526" x="4718050" y="2324100"/>
          <p14:tracePt t="28543" x="4667250" y="2349500"/>
          <p14:tracePt t="28560" x="4622800" y="2362200"/>
          <p14:tracePt t="28576" x="4591050" y="2374900"/>
          <p14:tracePt t="28585" x="4572000" y="2381250"/>
          <p14:tracePt t="28593" x="4546600" y="2381250"/>
          <p14:tracePt t="28610" x="4464050" y="2381250"/>
          <p14:tracePt t="28626" x="4349750" y="2381250"/>
          <p14:tracePt t="28643" x="4216400" y="2381250"/>
          <p14:tracePt t="28660" x="4165600" y="2381250"/>
          <p14:tracePt t="28676" x="4127500" y="2381250"/>
          <p14:tracePt t="28693" x="4102100" y="2381250"/>
          <p14:tracePt t="28726" x="4089400" y="2381250"/>
          <p14:tracePt t="28768" x="4083050" y="2381250"/>
          <p14:tracePt t="28775" x="4070350" y="2381250"/>
          <p14:tracePt t="28784" x="4064000" y="2381250"/>
          <p14:tracePt t="28793" x="4051300" y="2374900"/>
          <p14:tracePt t="28810" x="3981450" y="2343150"/>
          <p14:tracePt t="28827" x="3898900" y="2324100"/>
          <p14:tracePt t="28843" x="3714750" y="2298700"/>
          <p14:tracePt t="28860" x="3600450" y="2298700"/>
          <p14:tracePt t="28876" x="3530600" y="2298700"/>
          <p14:tracePt t="28893" x="3486150" y="2298700"/>
          <p14:tracePt t="28910" x="3460750" y="2298700"/>
          <p14:tracePt t="28926" x="3441700" y="2298700"/>
          <p14:tracePt t="28943" x="3416300" y="2298700"/>
          <p14:tracePt t="28960" x="3390900" y="2298700"/>
          <p14:tracePt t="28976" x="3371850" y="2292350"/>
          <p14:tracePt t="29010" x="3365500" y="2292350"/>
          <p14:tracePt t="29031" x="3359150" y="2292350"/>
          <p14:tracePt t="29053" x="3352800" y="2292350"/>
          <p14:tracePt t="29069" x="3346450" y="2292350"/>
          <p14:tracePt t="29079" x="3333750" y="2292350"/>
          <p14:tracePt t="29093" x="3308350" y="2292350"/>
          <p14:tracePt t="29110" x="3289300" y="2292350"/>
          <p14:tracePt t="29127" x="3263900" y="2292350"/>
          <p14:tracePt t="29143" x="3251200" y="2292350"/>
          <p14:tracePt t="29160" x="3232150" y="2292350"/>
          <p14:tracePt t="29177" x="3225800" y="2292350"/>
          <p14:tracePt t="29193" x="3219450" y="2292350"/>
          <p14:tracePt t="29471" x="3213100" y="2286000"/>
          <p14:tracePt t="29520" x="3213100" y="2279650"/>
          <p14:tracePt t="30031" x="3225800" y="2273300"/>
          <p14:tracePt t="30039" x="3251200" y="2273300"/>
          <p14:tracePt t="30048" x="3282950" y="2273300"/>
          <p14:tracePt t="30056" x="3308350" y="2273300"/>
          <p14:tracePt t="30073" x="3378200" y="2298700"/>
          <p14:tracePt t="30083" x="3397250" y="2305050"/>
          <p14:tracePt t="30089" x="3409950" y="2311400"/>
          <p14:tracePt t="30106" x="3435350" y="2311400"/>
          <p14:tracePt t="30139" x="3441700" y="2317750"/>
          <p14:tracePt t="30311" x="3448050" y="2317750"/>
          <p14:tracePt t="30320" x="3467100" y="2317750"/>
          <p14:tracePt t="30329" x="3511550" y="2311400"/>
          <p14:tracePt t="30345" x="3575050" y="2305050"/>
          <p14:tracePt t="30362" x="3683000" y="2298700"/>
          <p14:tracePt t="30378" x="3790950" y="2298700"/>
          <p14:tracePt t="30396" x="3867150" y="2298700"/>
          <p14:tracePt t="30413" x="3911600" y="2298700"/>
          <p14:tracePt t="30445" x="3917950" y="2298700"/>
          <p14:tracePt t="30519" x="3924300" y="2298700"/>
          <p14:tracePt t="30552" x="3949700" y="2298700"/>
          <p14:tracePt t="30559" x="3968750" y="2298700"/>
          <p14:tracePt t="30566" x="3994150" y="2298700"/>
          <p14:tracePt t="30578" x="4032250" y="2298700"/>
          <p14:tracePt t="30595" x="4165600" y="2298700"/>
          <p14:tracePt t="30612" x="4394200" y="2298700"/>
          <p14:tracePt t="30628" x="4533900" y="2286000"/>
          <p14:tracePt t="30645" x="4622800" y="2273300"/>
          <p14:tracePt t="30662" x="4654550" y="2260600"/>
          <p14:tracePt t="30776" x="4673600" y="2260600"/>
          <p14:tracePt t="30784" x="4699000" y="2260600"/>
          <p14:tracePt t="30797" x="4730750" y="2260600"/>
          <p14:tracePt t="30812" x="4826000" y="2260600"/>
          <p14:tracePt t="30829" x="4883150" y="2260600"/>
          <p14:tracePt t="30845" x="4908550" y="2260600"/>
          <p14:tracePt t="30918" x="4914900" y="2260600"/>
          <p14:tracePt t="30926" x="4927600" y="2254250"/>
          <p14:tracePt t="30942" x="4940300" y="2254250"/>
          <p14:tracePt t="30951" x="4953000" y="2254250"/>
          <p14:tracePt t="30962" x="4959350" y="2254250"/>
          <p14:tracePt t="30978" x="4972050" y="2247900"/>
          <p14:tracePt t="31185" x="4965700" y="2247900"/>
          <p14:tracePt t="31192" x="4946650" y="2247900"/>
          <p14:tracePt t="31201" x="4927600" y="2247900"/>
          <p14:tracePt t="31209" x="4902200" y="2247900"/>
          <p14:tracePt t="31226" x="4826000" y="2254250"/>
          <p14:tracePt t="31243" x="4673600" y="2254250"/>
          <p14:tracePt t="31260" x="4483100" y="2254250"/>
          <p14:tracePt t="31277" x="4140200" y="2254250"/>
          <p14:tracePt t="31293" x="4013200" y="2254250"/>
          <p14:tracePt t="31309" x="3943350" y="2260600"/>
          <p14:tracePt t="31326" x="3911600" y="2260600"/>
          <p14:tracePt t="31367" x="3898900" y="2266950"/>
          <p14:tracePt t="31376" x="3892550" y="2266950"/>
          <p14:tracePt t="31393" x="3879850" y="2273300"/>
          <p14:tracePt t="31409" x="3867150" y="2273300"/>
          <p14:tracePt t="31426" x="3848100" y="2273300"/>
          <p14:tracePt t="31443" x="3822700" y="2273300"/>
          <p14:tracePt t="31460" x="3797300" y="2273300"/>
          <p14:tracePt t="31476" x="3740150" y="2273300"/>
          <p14:tracePt t="31493" x="3651250" y="2273300"/>
          <p14:tracePt t="31509" x="3575050" y="2273300"/>
          <p14:tracePt t="31526" x="3511550" y="2273300"/>
          <p14:tracePt t="31543" x="3473450" y="2279650"/>
          <p14:tracePt t="31559" x="3454400" y="2279650"/>
          <p14:tracePt t="31664" x="3448050" y="2279650"/>
          <p14:tracePt t="31682" x="3441700" y="2279650"/>
          <p14:tracePt t="31777" x="3435350" y="2279650"/>
          <p14:tracePt t="31793" x="3435350" y="2286000"/>
          <p14:tracePt t="31848" x="3429000" y="2286000"/>
          <p14:tracePt t="31857" x="3422650" y="2286000"/>
          <p14:tracePt t="31867" x="3416300" y="2286000"/>
          <p14:tracePt t="31877" x="3384550" y="2298700"/>
          <p14:tracePt t="31894" x="3352800" y="2305050"/>
          <p14:tracePt t="31910" x="3302000" y="2305050"/>
          <p14:tracePt t="31927" x="3282950" y="2311400"/>
          <p14:tracePt t="31943" x="3276600" y="2311400"/>
          <p14:tracePt t="32249" x="3282950" y="2311400"/>
          <p14:tracePt t="32259" x="3302000" y="2311400"/>
          <p14:tracePt t="32267" x="3333750" y="2311400"/>
          <p14:tracePt t="32274" x="3365500" y="2311400"/>
          <p14:tracePt t="32290" x="3429000" y="2311400"/>
          <p14:tracePt t="32307" x="3536950" y="2311400"/>
          <p14:tracePt t="32325" x="3625850" y="2311400"/>
          <p14:tracePt t="32342" x="3733800" y="2311400"/>
          <p14:tracePt t="32357" x="3841750" y="2311400"/>
          <p14:tracePt t="32374" x="3905250" y="2298700"/>
          <p14:tracePt t="32390" x="3962400" y="2292350"/>
          <p14:tracePt t="32407" x="4000500" y="2292350"/>
          <p14:tracePt t="32424" x="4044950" y="2292350"/>
          <p14:tracePt t="32440" x="4095750" y="2286000"/>
          <p14:tracePt t="32457" x="4165600" y="2279650"/>
          <p14:tracePt t="32473" x="4216400" y="2266950"/>
          <p14:tracePt t="32490" x="4292600" y="2266950"/>
          <p14:tracePt t="32507" x="4394200" y="2266950"/>
          <p14:tracePt t="32524" x="4514850" y="2266950"/>
          <p14:tracePt t="32543" x="4711700" y="2266950"/>
          <p14:tracePt t="32557" x="4851400" y="2266950"/>
          <p14:tracePt t="32573" x="4959350" y="2266950"/>
          <p14:tracePt t="32590" x="5035550" y="2266950"/>
          <p14:tracePt t="32607" x="5073650" y="2266950"/>
          <p14:tracePt t="32624" x="5092700" y="2266950"/>
          <p14:tracePt t="32640" x="5105400" y="2266950"/>
          <p14:tracePt t="32657" x="5111750" y="2266950"/>
          <p14:tracePt t="32674" x="5137150" y="2266950"/>
          <p14:tracePt t="32690" x="5181600" y="2266950"/>
          <p14:tracePt t="32707" x="5213350" y="2266950"/>
          <p14:tracePt t="32724" x="5251450" y="2266950"/>
          <p14:tracePt t="32742" x="5264150" y="2266950"/>
          <p14:tracePt t="32757" x="5276850" y="2266950"/>
          <p14:tracePt t="32792" x="5283200" y="2266950"/>
          <p14:tracePt t="46415" x="5276850" y="2266950"/>
          <p14:tracePt t="46455" x="5270500" y="2266950"/>
          <p14:tracePt t="46463" x="5257800" y="2247900"/>
          <p14:tracePt t="46475" x="5232400" y="2228850"/>
          <p14:tracePt t="46492" x="5181600" y="2178050"/>
          <p14:tracePt t="46508" x="5168900" y="2165350"/>
          <p14:tracePt t="46525" x="5149850" y="2146300"/>
          <p14:tracePt t="46542" x="5143500" y="2139950"/>
          <p14:tracePt t="46558" x="5137150" y="2133600"/>
          <p14:tracePt t="46575" x="5124450" y="2127250"/>
          <p14:tracePt t="46616" x="5099050" y="2127250"/>
          <p14:tracePt t="46623" x="5067300" y="2127250"/>
          <p14:tracePt t="46633" x="5035550" y="2127250"/>
          <p14:tracePt t="46642" x="4978400" y="2133600"/>
          <p14:tracePt t="46659" x="4813300" y="2216150"/>
          <p14:tracePt t="46676" x="4641850" y="2330450"/>
          <p14:tracePt t="46692" x="4616450" y="2349500"/>
          <p14:tracePt t="46708" x="4546600" y="2393950"/>
          <p14:tracePt t="46725" x="4527550" y="2432050"/>
          <p14:tracePt t="46742" x="4527550" y="2444750"/>
          <p14:tracePt t="46758" x="4527550" y="2457450"/>
          <p14:tracePt t="46775" x="4521200" y="2463800"/>
          <p14:tracePt t="46792" x="4514850" y="2476500"/>
          <p14:tracePt t="46808" x="4476750" y="2476500"/>
          <p14:tracePt t="46825" x="4419600" y="2476500"/>
          <p14:tracePt t="46841" x="4349750" y="2476500"/>
          <p14:tracePt t="46859" x="4260850" y="2476500"/>
          <p14:tracePt t="46877" x="4171950" y="2470150"/>
          <p14:tracePt t="46892" x="4140200" y="2470150"/>
          <p14:tracePt t="47224" x="4121150" y="2470150"/>
          <p14:tracePt t="47231" x="4064000" y="2463800"/>
          <p14:tracePt t="47241" x="3987800" y="2457450"/>
          <p14:tracePt t="47248" x="3854450" y="2438400"/>
          <p14:tracePt t="47265" x="3568700" y="2425700"/>
          <p14:tracePt t="47282" x="3397250" y="2425700"/>
          <p14:tracePt t="47298" x="3365500" y="2425700"/>
          <p14:tracePt t="47316" x="3333750" y="2444750"/>
          <p14:tracePt t="47332" x="3321050" y="2451100"/>
          <p14:tracePt t="47348" x="3308350" y="2457450"/>
          <p14:tracePt t="47365" x="3282950" y="2457450"/>
          <p14:tracePt t="47382" x="3251200" y="2457450"/>
          <p14:tracePt t="47399" x="3238500" y="2457450"/>
          <p14:tracePt t="47415" x="3232150" y="2457450"/>
          <p14:tracePt t="47472" x="3225800" y="2457450"/>
          <p14:tracePt t="47489" x="3225800" y="2470150"/>
          <p14:tracePt t="47496" x="3225800" y="2482850"/>
          <p14:tracePt t="47512" x="3225800" y="2501900"/>
          <p14:tracePt t="47538" x="3225800" y="2508250"/>
          <p14:tracePt t="47857" x="3225800" y="2514600"/>
          <p14:tracePt t="47864" x="3257550" y="2514600"/>
          <p14:tracePt t="47874" x="3276600" y="2514600"/>
          <p14:tracePt t="47881" x="3308350" y="2508250"/>
          <p14:tracePt t="47898" x="3371850" y="2482850"/>
          <p14:tracePt t="47916" x="3441700" y="2463800"/>
          <p14:tracePt t="47932" x="3473450" y="2451100"/>
          <p14:tracePt t="47949" x="3511550" y="2425700"/>
          <p14:tracePt t="47965" x="3517900" y="2413000"/>
          <p14:tracePt t="47981" x="3517900" y="2387600"/>
          <p14:tracePt t="47998" x="3524250" y="2362200"/>
          <p14:tracePt t="48015" x="3524250" y="2343150"/>
          <p14:tracePt t="48031" x="3530600" y="2317750"/>
          <p14:tracePt t="48048" x="3530600" y="2311400"/>
          <p14:tracePt t="48065" x="3530600" y="2298700"/>
          <p14:tracePt t="48512" x="3524250" y="2286000"/>
          <p14:tracePt t="48520" x="3524250" y="2279650"/>
          <p14:tracePt t="48530" x="3517900" y="2279650"/>
          <p14:tracePt t="48537" x="3511550" y="2266950"/>
          <p14:tracePt t="48554" x="3492500" y="2241550"/>
          <p14:tracePt t="48570" x="3460750" y="2235200"/>
          <p14:tracePt t="48589" x="3429000" y="2222500"/>
          <p14:tracePt t="48599" x="3409950" y="2222500"/>
          <p14:tracePt t="48606" x="3390900" y="2222500"/>
          <p14:tracePt t="48621" x="3378200" y="2222500"/>
          <p14:tracePt t="48637" x="3371850" y="2222500"/>
          <p14:tracePt t="48654" x="3365500" y="2222500"/>
          <p14:tracePt t="48827" x="3359150" y="2222500"/>
          <p14:tracePt t="48833" x="3346450" y="2222500"/>
          <p14:tracePt t="48848" x="3333750" y="2222500"/>
          <p14:tracePt t="48864" x="3327400" y="2216150"/>
          <p14:tracePt t="49025" x="3333750" y="2222500"/>
          <p14:tracePt t="49049" x="3340100" y="2222500"/>
          <p14:tracePt t="49065" x="3352800" y="2228850"/>
          <p14:tracePt t="49088" x="3365500" y="2241550"/>
          <p14:tracePt t="49098" x="3371850" y="2247900"/>
          <p14:tracePt t="49113" x="3378200" y="2254250"/>
          <p14:tracePt t="49121" x="3384550" y="2254250"/>
          <p14:tracePt t="49129" x="3397250" y="2254250"/>
          <p14:tracePt t="49143" x="3422650" y="2254250"/>
          <p14:tracePt t="49160" x="3486150" y="2266950"/>
          <p14:tracePt t="49176" x="3625850" y="2266950"/>
          <p14:tracePt t="49193" x="3771900" y="2266950"/>
          <p14:tracePt t="49210" x="3949700" y="2266950"/>
          <p14:tracePt t="49226" x="4108450" y="2266950"/>
          <p14:tracePt t="49243" x="4279900" y="2266950"/>
          <p14:tracePt t="49261" x="4451350" y="2266950"/>
          <p14:tracePt t="49279" x="4692650" y="2266950"/>
          <p14:tracePt t="49293" x="4787900" y="2266950"/>
          <p14:tracePt t="49310" x="4838700" y="2266950"/>
          <p14:tracePt t="49326" x="4889500" y="2266950"/>
          <p14:tracePt t="49343" x="5010150" y="2279650"/>
          <p14:tracePt t="49359" x="5086350" y="2286000"/>
          <p14:tracePt t="49376" x="5143500" y="2286000"/>
          <p14:tracePt t="49393" x="5194300" y="2286000"/>
          <p14:tracePt t="49410" x="5200650" y="2286000"/>
          <p14:tracePt t="49504" x="5207000" y="2286000"/>
          <p14:tracePt t="49514" x="5219700" y="2286000"/>
          <p14:tracePt t="49521" x="5245100" y="2286000"/>
          <p14:tracePt t="49530" x="5276850" y="2286000"/>
          <p14:tracePt t="49543" x="5403850" y="2286000"/>
          <p14:tracePt t="49560" x="5613400" y="2266950"/>
          <p14:tracePt t="49577" x="5861050" y="2247900"/>
          <p14:tracePt t="49586" x="6007100" y="2228850"/>
          <p14:tracePt t="49593" x="6127750" y="2209800"/>
          <p14:tracePt t="49610" x="6318250" y="2184400"/>
          <p14:tracePt t="49627" x="6438900" y="2165350"/>
          <p14:tracePt t="49643" x="6470650" y="2159000"/>
          <p14:tracePt t="49660" x="6489700" y="2159000"/>
          <p14:tracePt t="49785" x="6502400" y="2159000"/>
          <p14:tracePt t="49802" x="6521450" y="2159000"/>
          <p14:tracePt t="49818" x="6540500" y="2159000"/>
          <p14:tracePt t="49826" x="6546850" y="2159000"/>
          <p14:tracePt t="49841" x="6553200" y="2159000"/>
          <p14:tracePt t="49913" x="6540500" y="2159000"/>
          <p14:tracePt t="49922" x="6496050" y="2146300"/>
          <p14:tracePt t="49930" x="6464300" y="2127250"/>
          <p14:tracePt t="49944" x="6400800" y="2095500"/>
          <p14:tracePt t="49960" x="6362700" y="2063750"/>
          <p14:tracePt t="49977" x="6356350" y="2006600"/>
          <p14:tracePt t="49994" x="6362700" y="1898650"/>
          <p14:tracePt t="50010" x="6445250" y="1790700"/>
          <p14:tracePt t="50027" x="6521450" y="1695450"/>
          <p14:tracePt t="50045" x="6610350" y="1631950"/>
          <p14:tracePt t="50060" x="6692900" y="1612900"/>
          <p14:tracePt t="50077" x="6756400" y="1600200"/>
          <p14:tracePt t="50082" x="6781800" y="1600200"/>
          <p14:tracePt t="50093" x="6832600" y="1612900"/>
          <p14:tracePt t="50110" x="6870700" y="1638300"/>
          <p14:tracePt t="50127" x="6902450" y="1682750"/>
          <p14:tracePt t="50144" x="6921500" y="1765300"/>
          <p14:tracePt t="50160" x="6927850" y="1905000"/>
          <p14:tracePt t="50177" x="6940550" y="2044700"/>
          <p14:tracePt t="50194" x="6940550" y="2203450"/>
          <p14:tracePt t="50210" x="6902450" y="2336800"/>
          <p14:tracePt t="50227" x="6845300" y="2438400"/>
          <p14:tracePt t="50244" x="6762750" y="2482850"/>
          <p14:tracePt t="50262" x="6654800" y="2514600"/>
          <p14:tracePt t="50279" x="6648450" y="2514600"/>
          <p14:tracePt t="50294" x="6604000" y="2495550"/>
          <p14:tracePt t="50310" x="6597650" y="2470150"/>
          <p14:tracePt t="50327" x="6591300" y="2451100"/>
          <p14:tracePt t="50344" x="6591300" y="2444750"/>
          <p14:tracePt t="51162" x="6578600" y="2444750"/>
          <p14:tracePt t="51169" x="6572250" y="2444750"/>
          <p14:tracePt t="51179" x="6527800" y="2444750"/>
          <p14:tracePt t="51186" x="6477000" y="2444750"/>
          <p14:tracePt t="51203" x="6330950" y="2444750"/>
          <p14:tracePt t="51219" x="6089650" y="2444750"/>
          <p14:tracePt t="51236" x="5740400" y="2444750"/>
          <p14:tracePt t="51254" x="5264150" y="2444750"/>
          <p14:tracePt t="51269" x="5111750" y="2444750"/>
          <p14:tracePt t="51286" x="4749800" y="2444750"/>
          <p14:tracePt t="51303" x="4521200" y="2444750"/>
          <p14:tracePt t="51320" x="4298950" y="2444750"/>
          <p14:tracePt t="51336" x="4133850" y="2444750"/>
          <p14:tracePt t="51353" x="4032250" y="2444750"/>
          <p14:tracePt t="51370" x="3994150" y="2444750"/>
          <p14:tracePt t="51386" x="3975100" y="2444750"/>
          <p14:tracePt t="51403" x="3968750" y="2444750"/>
          <p14:tracePt t="51441" x="3962400" y="2444750"/>
          <p14:tracePt t="51458" x="3956050" y="2444750"/>
          <p14:tracePt t="51464" x="3943350" y="2438400"/>
          <p14:tracePt t="51633" x="3943350" y="2425700"/>
          <p14:tracePt t="51642" x="3962400" y="2419350"/>
          <p14:tracePt t="51648" x="4019550" y="2406650"/>
          <p14:tracePt t="51658" x="4076700" y="2387600"/>
          <p14:tracePt t="51670" x="4184650" y="2349500"/>
          <p14:tracePt t="51687" x="4311650" y="2298700"/>
          <p14:tracePt t="51703" x="4413250" y="2235200"/>
          <p14:tracePt t="51720" x="4470400" y="2209800"/>
          <p14:tracePt t="51737" x="4470400" y="2203450"/>
          <p14:tracePt t="51818" x="4464050" y="2203450"/>
          <p14:tracePt t="51835" x="4451350" y="2203450"/>
          <p14:tracePt t="52787" x="4445000" y="2209800"/>
          <p14:tracePt t="52795" x="4432300" y="2216150"/>
          <p14:tracePt t="52804" x="4419600" y="2222500"/>
          <p14:tracePt t="52816" x="4381500" y="2241550"/>
          <p14:tracePt t="52833" x="4343400" y="2260600"/>
          <p14:tracePt t="52849" x="4324350" y="2266950"/>
          <p14:tracePt t="52866" x="4273550" y="2279650"/>
          <p14:tracePt t="52883" x="4222750" y="2279650"/>
          <p14:tracePt t="52899" x="4159250" y="2279650"/>
          <p14:tracePt t="52916" x="4095750" y="2279650"/>
          <p14:tracePt t="52933" x="4025900" y="2279650"/>
          <p14:tracePt t="52949" x="3968750" y="2266950"/>
          <p14:tracePt t="52967" x="3911600" y="2260600"/>
          <p14:tracePt t="52983" x="3892550" y="2260600"/>
          <p14:tracePt t="52999" x="3879850" y="2260600"/>
          <p14:tracePt t="53016" x="3873500" y="2260600"/>
          <p14:tracePt t="53033" x="3860800" y="2260600"/>
          <p14:tracePt t="53066" x="3854450" y="2260600"/>
          <p14:tracePt t="53091" x="3848100" y="2260600"/>
          <p14:tracePt t="53099" x="3835400" y="2266950"/>
          <p14:tracePt t="53116" x="3778250" y="2266950"/>
          <p14:tracePt t="53133" x="3683000" y="2266950"/>
          <p14:tracePt t="53152" x="3505200" y="2266950"/>
          <p14:tracePt t="53168" x="3378200" y="2266950"/>
          <p14:tracePt t="53183" x="3270250" y="2266950"/>
          <p14:tracePt t="53199" x="3175000" y="2266950"/>
          <p14:tracePt t="53216" x="3136900" y="2266950"/>
          <p14:tracePt t="53233" x="3130550" y="2266950"/>
          <p14:tracePt t="53819" x="3143250" y="2266950"/>
          <p14:tracePt t="53828" x="3175000" y="2266950"/>
          <p14:tracePt t="53836" x="3206750" y="2266950"/>
          <p14:tracePt t="53843" x="3238500" y="2266950"/>
          <p14:tracePt t="53860" x="3302000" y="2266950"/>
          <p14:tracePt t="53877" x="3346450" y="2266950"/>
          <p14:tracePt t="53894" x="3371850" y="2266950"/>
          <p14:tracePt t="53910" x="3384550" y="2266950"/>
          <p14:tracePt t="54163" x="3390900" y="2266950"/>
          <p14:tracePt t="54195" x="3397250" y="2260600"/>
          <p14:tracePt t="54315" x="3384550" y="2260600"/>
          <p14:tracePt t="54411" x="3384550" y="2266950"/>
          <p14:tracePt t="54419" x="3409950" y="2266950"/>
          <p14:tracePt t="54428" x="3460750" y="2266950"/>
          <p14:tracePt t="54438" x="3536950" y="2279650"/>
          <p14:tracePt t="54455" x="3683000" y="2305050"/>
          <p14:tracePt t="54471" x="3854450" y="2324100"/>
          <p14:tracePt t="54488" x="4064000" y="2349500"/>
          <p14:tracePt t="54505" x="4102100" y="2349500"/>
          <p14:tracePt t="54521" x="4114800" y="2349500"/>
          <p14:tracePt t="54595" x="4114800" y="2355850"/>
          <p14:tracePt t="54643" x="4108450" y="2355850"/>
          <p14:tracePt t="54714" x="4121150" y="2355850"/>
          <p14:tracePt t="54723" x="4146550" y="2355850"/>
          <p14:tracePt t="54733" x="4159250" y="2355850"/>
          <p14:tracePt t="54739" x="4178300" y="2355850"/>
          <p14:tracePt t="54755" x="4210050" y="2355850"/>
          <p14:tracePt t="54772" x="4222750" y="2355850"/>
          <p14:tracePt t="54788" x="4229100" y="2355850"/>
          <p14:tracePt t="54805" x="4235450" y="2355850"/>
          <p14:tracePt t="54931" x="4241800" y="2355850"/>
          <p14:tracePt t="54957" x="4235450" y="2355850"/>
          <p14:tracePt t="54969" x="4216400" y="2349500"/>
          <p14:tracePt t="54988" x="4184650" y="2343150"/>
          <p14:tracePt t="55005" x="4152900" y="2343150"/>
          <p14:tracePt t="55021" x="4127500" y="2336800"/>
          <p14:tracePt t="55038" x="4108450" y="2330450"/>
          <p14:tracePt t="55056" x="4076700" y="2324100"/>
          <p14:tracePt t="55071" x="4070350" y="2324100"/>
          <p14:tracePt t="55418" x="4114800" y="2324100"/>
          <p14:tracePt t="55425" x="4152900" y="2324100"/>
          <p14:tracePt t="55434" x="4216400" y="2324100"/>
          <p14:tracePt t="55442" x="4279900" y="2324100"/>
          <p14:tracePt t="55458" x="4406900" y="2324100"/>
          <p14:tracePt t="55475" x="4552950" y="2305050"/>
          <p14:tracePt t="55492" x="4730750" y="2286000"/>
          <p14:tracePt t="55508" x="4857750" y="2279650"/>
          <p14:tracePt t="55525" x="4933950" y="2273300"/>
          <p14:tracePt t="55542" x="4972050" y="2273300"/>
          <p14:tracePt t="55560" x="5086350" y="2273300"/>
          <p14:tracePt t="55576" x="5187950" y="2273300"/>
          <p14:tracePt t="55592" x="5245100" y="2273300"/>
          <p14:tracePt t="55609" x="5289550" y="2273300"/>
          <p14:tracePt t="55625" x="5334000" y="2273300"/>
          <p14:tracePt t="55642" x="5365750" y="2273300"/>
          <p14:tracePt t="55659" x="5391150" y="2273300"/>
          <p14:tracePt t="55675" x="5403850" y="2273300"/>
          <p14:tracePt t="55739" x="5410200" y="2273300"/>
          <p14:tracePt t="56045" x="5391150" y="2273300"/>
          <p14:tracePt t="56053" x="5346700" y="2273300"/>
          <p14:tracePt t="56062" x="5283200" y="2273300"/>
          <p14:tracePt t="56070" x="5213350" y="2273300"/>
          <p14:tracePt t="56088" x="5060950" y="2273300"/>
          <p14:tracePt t="56097" x="4946650" y="2273300"/>
          <p14:tracePt t="56104" x="4908550" y="2279650"/>
          <p14:tracePt t="56120" x="4883150" y="2279650"/>
          <p14:tracePt t="56137" x="4845050" y="2286000"/>
          <p14:tracePt t="56228" x="4826000" y="2286000"/>
          <p14:tracePt t="56236" x="4819650" y="2286000"/>
          <p14:tracePt t="56245" x="4787900" y="2286000"/>
          <p14:tracePt t="56254" x="4762500" y="2286000"/>
          <p14:tracePt t="56271" x="4686300" y="2286000"/>
          <p14:tracePt t="56287" x="4603750" y="2286000"/>
          <p14:tracePt t="56304" x="4470400" y="2286000"/>
          <p14:tracePt t="56320" x="4406900" y="2286000"/>
          <p14:tracePt t="56337" x="4368800" y="2286000"/>
          <p14:tracePt t="56354" x="4362450" y="2286000"/>
          <p14:tracePt t="56444" x="4349750" y="2286000"/>
          <p14:tracePt t="56452" x="4337050" y="2286000"/>
          <p14:tracePt t="56461" x="4324350" y="2286000"/>
          <p14:tracePt t="56471" x="4318000" y="2286000"/>
          <p14:tracePt t="56487" x="4311650" y="2286000"/>
          <p14:tracePt t="56510" x="4305300" y="2286000"/>
          <p14:tracePt t="57412" x="4292600" y="2286000"/>
          <p14:tracePt t="57421" x="4279900" y="2286000"/>
          <p14:tracePt t="57428" x="4260850" y="2286000"/>
          <p14:tracePt t="57436" x="4254500" y="2286000"/>
          <p14:tracePt t="57452" x="4222750" y="2292350"/>
          <p14:tracePt t="57469" x="4197350" y="2292350"/>
          <p14:tracePt t="57485" x="4178300" y="2292350"/>
          <p14:tracePt t="57502" x="4165600" y="2292350"/>
          <p14:tracePt t="57519" x="4159250" y="2292350"/>
          <p14:tracePt t="57626" x="4152900" y="2292350"/>
          <p14:tracePt t="57760" x="4146550" y="2292350"/>
          <p14:tracePt t="58230" x="4133850" y="2292350"/>
          <p14:tracePt t="58239" x="4121150" y="2292350"/>
          <p14:tracePt t="58247" x="4102100" y="2292350"/>
          <p14:tracePt t="58263" x="4083050" y="2292350"/>
          <p14:tracePt t="58272" x="4076700" y="2292350"/>
          <p14:tracePt t="58288" x="4051300" y="2273300"/>
          <p14:tracePt t="58305" x="4044950" y="2273300"/>
          <p14:tracePt t="58373" x="4070350" y="2273300"/>
          <p14:tracePt t="58381" x="4076700" y="2273300"/>
          <p14:tracePt t="58389" x="4095750" y="2273300"/>
          <p14:tracePt t="58405" x="4121150" y="2273300"/>
          <p14:tracePt t="58422" x="4133850" y="2273300"/>
          <p14:tracePt t="58438" x="4140200" y="2273300"/>
          <p14:tracePt t="58455" x="4140200" y="2279650"/>
          <p14:tracePt t="58533" x="4152900" y="2279650"/>
          <p14:tracePt t="58541" x="4159250" y="2279650"/>
          <p14:tracePt t="58550" x="4178300" y="2279650"/>
          <p14:tracePt t="58558" x="4191000" y="2279650"/>
          <p14:tracePt t="58572" x="4267200" y="2286000"/>
          <p14:tracePt t="58588" x="4375150" y="2305050"/>
          <p14:tracePt t="58598" x="4451350" y="2317750"/>
          <p14:tracePt t="58605" x="4527550" y="2330450"/>
          <p14:tracePt t="58621" x="4679950" y="2355850"/>
          <p14:tracePt t="58638" x="4768850" y="2362200"/>
          <p14:tracePt t="58655" x="4800600" y="2362200"/>
          <p14:tracePt t="58902" x="4813300" y="2362200"/>
          <p14:tracePt t="58909" x="4826000" y="2362200"/>
          <p14:tracePt t="58918" x="4845050" y="2362200"/>
          <p14:tracePt t="58927" x="4870450" y="2362200"/>
          <p14:tracePt t="58945" x="4902200" y="2362200"/>
          <p14:tracePt t="58961" x="4927600" y="2355850"/>
          <p14:tracePt t="58978" x="4965700" y="2343150"/>
          <p14:tracePt t="58994" x="4978400" y="2343150"/>
          <p14:tracePt t="59149" x="4997450" y="2343150"/>
          <p14:tracePt t="59157" x="5010150" y="2343150"/>
          <p14:tracePt t="59166" x="5054600" y="2343150"/>
          <p14:tracePt t="59177" x="5130800" y="2324100"/>
          <p14:tracePt t="59194" x="5194300" y="2311400"/>
          <p14:tracePt t="59211" x="5213350" y="2298700"/>
          <p14:tracePt t="59227" x="5219700" y="2298700"/>
          <p14:tracePt t="59244" x="5226050" y="2298700"/>
          <p14:tracePt t="65806" x="5213350" y="2298700"/>
          <p14:tracePt t="65880" x="5200650" y="2298700"/>
          <p14:tracePt t="65897" x="5194300" y="2298700"/>
          <p14:tracePt t="65911" x="5187950" y="2298700"/>
          <p14:tracePt t="65921" x="5175250" y="2305050"/>
          <p14:tracePt t="65931" x="5168900" y="2305050"/>
          <p14:tracePt t="65948" x="5149850" y="2305050"/>
          <p14:tracePt t="65966" x="5130800" y="2305050"/>
          <p14:tracePt t="65981" x="5111750" y="2317750"/>
          <p14:tracePt t="65998" x="5086350" y="2317750"/>
          <p14:tracePt t="66014" x="5073650" y="2317750"/>
          <p14:tracePt t="66031" x="5060950" y="2324100"/>
          <p14:tracePt t="67864" x="5048250" y="2324100"/>
          <p14:tracePt t="67871" x="5041900" y="2324100"/>
          <p14:tracePt t="67879" x="5035550" y="2324100"/>
          <p14:tracePt t="67896" x="5029200" y="2324100"/>
          <p14:tracePt t="67905" x="5022850" y="2330450"/>
          <p14:tracePt t="67922" x="4984750" y="2343150"/>
          <p14:tracePt t="67938" x="4978400" y="2343150"/>
          <p14:tracePt t="67955" x="4959350" y="2343150"/>
          <p14:tracePt t="67972" x="4933950" y="2343150"/>
          <p14:tracePt t="67988" x="4902200" y="2343150"/>
          <p14:tracePt t="68005" x="4826000" y="2343150"/>
          <p14:tracePt t="68022" x="4775200" y="2343150"/>
          <p14:tracePt t="68038" x="4718050" y="2336800"/>
          <p14:tracePt t="68055" x="4654550" y="2330450"/>
          <p14:tracePt t="68072" x="4565650" y="2317750"/>
          <p14:tracePt t="68088" x="4508500" y="2317750"/>
          <p14:tracePt t="68095" x="4464050" y="2317750"/>
          <p14:tracePt t="68105" x="4445000" y="2317750"/>
          <p14:tracePt t="68122" x="4419600" y="2317750"/>
          <p14:tracePt t="68139" x="4406900" y="2317750"/>
          <p14:tracePt t="68866" x="4394200" y="2311400"/>
          <p14:tracePt t="68873" x="4356100" y="2305050"/>
          <p14:tracePt t="68882" x="4286250" y="2279650"/>
          <p14:tracePt t="68891" x="4216400" y="2260600"/>
          <p14:tracePt t="68907" x="4070350" y="2216150"/>
          <p14:tracePt t="68924" x="4013200" y="2209800"/>
          <p14:tracePt t="68942" x="3981450" y="2209800"/>
          <p14:tracePt t="68957" x="3873500" y="2209800"/>
          <p14:tracePt t="68974" x="3765550" y="2209800"/>
          <p14:tracePt t="68991" x="3689350" y="2209800"/>
          <p14:tracePt t="69007" x="3600450" y="2209800"/>
          <p14:tracePt t="69024" x="3536950" y="2209800"/>
          <p14:tracePt t="69041" x="3473450" y="2228850"/>
          <p14:tracePt t="69057" x="3429000" y="2228850"/>
          <p14:tracePt t="69074" x="3378200" y="2235200"/>
          <p14:tracePt t="69091" x="3352800" y="2235200"/>
          <p14:tracePt t="69097" x="3340100" y="2241550"/>
          <p14:tracePt t="69107" x="3314700" y="2254250"/>
          <p14:tracePt t="69124" x="3302000" y="2260600"/>
          <p14:tracePt t="69141" x="3289300" y="2260600"/>
          <p14:tracePt t="69158" x="3263900" y="2266950"/>
          <p14:tracePt t="69174" x="3238500" y="2266950"/>
          <p14:tracePt t="69191" x="3213100" y="2266950"/>
          <p14:tracePt t="69207" x="3181350" y="2266950"/>
          <p14:tracePt t="69224" x="3149600" y="2266950"/>
          <p14:tracePt t="69241" x="3130550" y="2266950"/>
          <p14:tracePt t="69257" x="3117850" y="2266950"/>
          <p14:tracePt t="69274" x="3105150" y="2266950"/>
          <p14:tracePt t="69291" x="3092450" y="2266950"/>
          <p14:tracePt t="69308" x="3086100" y="2266950"/>
          <p14:tracePt t="69324" x="3073400" y="2266950"/>
          <p14:tracePt t="69342" x="3067050" y="2273300"/>
          <p14:tracePt t="69358" x="3060700" y="2273300"/>
          <p14:tracePt t="69754" x="3048000" y="2273300"/>
          <p14:tracePt t="69763" x="3041650" y="2273300"/>
          <p14:tracePt t="69770" x="3035300" y="2273300"/>
          <p14:tracePt t="69787" x="3003550" y="2273300"/>
          <p14:tracePt t="69804" x="2965450" y="2273300"/>
          <p14:tracePt t="69821" x="2921000" y="2273300"/>
          <p14:tracePt t="69838" x="2889250" y="2273300"/>
          <p14:tracePt t="69854" x="2844800" y="2273300"/>
          <p14:tracePt t="69870" x="2838450" y="2273300"/>
          <p14:tracePt t="69929" x="2825750" y="2273300"/>
          <p14:tracePt t="69961" x="2819400" y="2273300"/>
          <p14:tracePt t="69971" x="2813050" y="2273300"/>
          <p14:tracePt t="69985" x="2806700" y="2273300"/>
          <p14:tracePt t="69995" x="2800350" y="2273300"/>
          <p14:tracePt t="70138" x="2794000" y="2266950"/>
          <p14:tracePt t="70218" x="2787650" y="2260600"/>
          <p14:tracePt t="70451" x="2781300" y="2260600"/>
          <p14:tracePt t="70459" x="2768600" y="2260600"/>
          <p14:tracePt t="70468" x="2743200" y="2247900"/>
          <p14:tracePt t="70475" x="2730500" y="2235200"/>
          <p14:tracePt t="70492" x="2730500" y="2197100"/>
          <p14:tracePt t="70509" x="2762250" y="2101850"/>
          <p14:tracePt t="70526" x="2914650" y="1974850"/>
          <p14:tracePt t="70544" x="3270250" y="1689100"/>
          <p14:tracePt t="70559" x="3371850" y="1638300"/>
          <p14:tracePt t="70575" x="3625850" y="1511300"/>
          <p14:tracePt t="70592" x="3733800" y="1473200"/>
          <p14:tracePt t="70609" x="3810000" y="1460500"/>
          <p14:tracePt t="70616" x="3822700" y="1460500"/>
          <p14:tracePt t="70625" x="3835400" y="1460500"/>
          <p14:tracePt t="70642" x="3854450" y="1460500"/>
          <p14:tracePt t="70658" x="3879850" y="1466850"/>
          <p14:tracePt t="70675" x="3898900" y="1485900"/>
          <p14:tracePt t="70692" x="3943350" y="1524000"/>
          <p14:tracePt t="70709" x="4044950" y="1568450"/>
          <p14:tracePt t="70726" x="4140200" y="1612900"/>
          <p14:tracePt t="70743" x="4311650" y="1689100"/>
          <p14:tracePt t="70759" x="4451350" y="1746250"/>
          <p14:tracePt t="70776" x="4622800" y="1854200"/>
          <p14:tracePt t="70792" x="4787900" y="1968500"/>
          <p14:tracePt t="70809" x="4914900" y="2051050"/>
          <p14:tracePt t="70825" x="4940300" y="2076450"/>
          <p14:tracePt t="70859" x="4927600" y="2095500"/>
          <p14:tracePt t="70875" x="4870450" y="2127250"/>
          <p14:tracePt t="70892" x="4794250" y="2159000"/>
          <p14:tracePt t="70909" x="4724400" y="2197100"/>
          <p14:tracePt t="70926" x="4686300" y="2228850"/>
          <p14:tracePt t="70944" x="4660900" y="2266950"/>
          <p14:tracePt t="70959" x="4629150" y="2286000"/>
          <p14:tracePt t="70975" x="4597400" y="2311400"/>
          <p14:tracePt t="70992" x="4540250" y="2336800"/>
          <p14:tracePt t="71009" x="4489450" y="2355850"/>
          <p14:tracePt t="71026" x="4438650" y="2368550"/>
          <p14:tracePt t="71042" x="4406900" y="2381250"/>
          <p14:tracePt t="71059" x="4362450" y="2387600"/>
          <p14:tracePt t="71076" x="4318000" y="2393950"/>
          <p14:tracePt t="71092" x="4267200" y="2393950"/>
          <p14:tracePt t="71109" x="4210050" y="2393950"/>
          <p14:tracePt t="71115" x="4184650" y="2393950"/>
          <p14:tracePt t="71126" x="4171950" y="2393950"/>
          <p14:tracePt t="71143" x="4121150" y="2393950"/>
          <p14:tracePt t="71159" x="4032250" y="2393950"/>
          <p14:tracePt t="71176" x="3962400" y="2368550"/>
          <p14:tracePt t="71192" x="3911600" y="2355850"/>
          <p14:tracePt t="71209" x="3860800" y="2343150"/>
          <p14:tracePt t="71226" x="3835400" y="2336800"/>
          <p14:tracePt t="71242" x="3810000" y="2336800"/>
          <p14:tracePt t="71259" x="3797300" y="2336800"/>
          <p14:tracePt t="71276" x="3778250" y="2330450"/>
          <p14:tracePt t="71292" x="3765550" y="2317750"/>
          <p14:tracePt t="71309" x="3759200" y="2317750"/>
          <p14:tracePt t="71326" x="3752850" y="2311400"/>
          <p14:tracePt t="71343" x="3740150" y="2311400"/>
          <p14:tracePt t="71359" x="3727450" y="2305050"/>
          <p14:tracePt t="71392" x="3727450" y="2298700"/>
          <p14:tracePt t="71409" x="3721100" y="2292350"/>
          <p14:tracePt t="71475" x="3721100" y="2286000"/>
          <p14:tracePt t="71483" x="3721100" y="2279650"/>
          <p14:tracePt t="71493" x="3721100" y="2273300"/>
          <p14:tracePt t="71510" x="3733800" y="2266950"/>
          <p14:tracePt t="71528" x="3759200" y="2260600"/>
          <p14:tracePt t="71543" x="3790950" y="2254250"/>
          <p14:tracePt t="71560" x="3835400" y="2241550"/>
          <p14:tracePt t="71576" x="3860800" y="2235200"/>
          <p14:tracePt t="71593" x="3905250" y="2228850"/>
          <p14:tracePt t="71609" x="3962400" y="2209800"/>
          <p14:tracePt t="71619" x="3981450" y="2197100"/>
          <p14:tracePt t="71627" x="4000500" y="2197100"/>
          <p14:tracePt t="71643" x="4032250" y="2171700"/>
          <p14:tracePt t="71660" x="4057650" y="2159000"/>
          <p14:tracePt t="71676" x="4064000" y="2152650"/>
          <p14:tracePt t="71699" x="4076700" y="2146300"/>
          <p14:tracePt t="71722" x="4083050" y="2139950"/>
          <p14:tracePt t="71731" x="4089400" y="2127250"/>
          <p14:tracePt t="71743" x="4102100" y="2120900"/>
          <p14:tracePt t="71776" x="4108450" y="2114550"/>
          <p14:tracePt t="72060" x="4114800" y="2114550"/>
          <p14:tracePt t="72068" x="4114800" y="2101850"/>
          <p14:tracePt t="72076" x="4114800" y="2076450"/>
          <p14:tracePt t="72084" x="4114800" y="2070100"/>
          <p14:tracePt t="72101" x="4114800" y="2038350"/>
          <p14:tracePt t="72109" x="4114800" y="2025650"/>
          <p14:tracePt t="72118" x="4114800" y="2012950"/>
          <p14:tracePt t="72135" x="4114800" y="1987550"/>
          <p14:tracePt t="72152" x="4114800" y="1949450"/>
          <p14:tracePt t="72168" x="4114800" y="1936750"/>
          <p14:tracePt t="72184" x="4114800" y="1917700"/>
          <p14:tracePt t="72201" x="4114800" y="1911350"/>
          <p14:tracePt t="72234" x="4114800" y="1898650"/>
          <p14:tracePt t="72251" x="4114800" y="1892300"/>
          <p14:tracePt t="72268" x="4114800" y="1879600"/>
          <p14:tracePt t="72284" x="4114800" y="1860550"/>
          <p14:tracePt t="72301" x="4114800" y="1847850"/>
          <p14:tracePt t="72317" x="4114800" y="1841500"/>
          <p14:tracePt t="72334" x="4114800" y="1828800"/>
          <p14:tracePt t="72371" x="4114800" y="1822450"/>
          <p14:tracePt t="72384" x="4102100" y="1809750"/>
          <p14:tracePt t="72401" x="4070350" y="1803400"/>
          <p14:tracePt t="72418" x="4038600" y="1797050"/>
          <p14:tracePt t="72434" x="4013200" y="1797050"/>
          <p14:tracePt t="72468" x="4000500" y="1797050"/>
          <p14:tracePt t="72606" x="4000500" y="1790700"/>
          <p14:tracePt t="72619" x="4000500" y="1765300"/>
          <p14:tracePt t="72628" x="4019550" y="1758950"/>
          <p14:tracePt t="72636" x="4051300" y="1733550"/>
          <p14:tracePt t="72652" x="4127500" y="1682750"/>
          <p14:tracePt t="72668" x="4222750" y="1625600"/>
          <p14:tracePt t="72685" x="4273550" y="1606550"/>
          <p14:tracePt t="72701" x="4286250" y="1600200"/>
          <p14:tracePt t="72740" x="4267200" y="1600200"/>
          <p14:tracePt t="72747" x="4222750" y="1600200"/>
          <p14:tracePt t="72756" x="4165600" y="1600200"/>
          <p14:tracePt t="72768" x="4051300" y="1600200"/>
          <p14:tracePt t="72785" x="3943350" y="1600200"/>
          <p14:tracePt t="72802" x="3905250" y="1600200"/>
          <p14:tracePt t="72818" x="3879850" y="1600200"/>
          <p14:tracePt t="72835" x="3873500" y="1600200"/>
          <p14:tracePt t="72988" x="3867150" y="1600200"/>
          <p14:tracePt t="72995" x="3860800" y="1606550"/>
          <p14:tracePt t="73012" x="3854450" y="1612900"/>
          <p14:tracePt t="73022" x="3848100" y="1619250"/>
          <p14:tracePt t="73036" x="3835400" y="1625600"/>
          <p14:tracePt t="73052" x="3797300" y="1631950"/>
          <p14:tracePt t="73069" x="3740150" y="1644650"/>
          <p14:tracePt t="73086" x="3644900" y="1644650"/>
          <p14:tracePt t="73102" x="3517900" y="1631950"/>
          <p14:tracePt t="73113" x="3371850" y="1562100"/>
          <p14:tracePt t="73136" x="3263900" y="1466850"/>
          <p14:tracePt t="73152" x="3257550" y="1371600"/>
          <p14:tracePt t="73168" x="3257550" y="1250950"/>
          <p14:tracePt t="73185" x="3276600" y="1143000"/>
          <p14:tracePt t="73202" x="3321050" y="1060450"/>
          <p14:tracePt t="73218" x="3371850" y="984250"/>
          <p14:tracePt t="73235" x="3422650" y="946150"/>
          <p14:tracePt t="73252" x="3473450" y="927100"/>
          <p14:tracePt t="73268" x="3536950" y="914400"/>
          <p14:tracePt t="73285" x="3632200" y="914400"/>
          <p14:tracePt t="73302" x="3740150" y="920750"/>
          <p14:tracePt t="73319" x="3873500" y="933450"/>
          <p14:tracePt t="73337" x="3987800" y="958850"/>
          <p14:tracePt t="73352" x="4006850" y="958850"/>
          <p14:tracePt t="73368" x="4025900" y="977900"/>
          <p14:tracePt t="73385" x="4025900" y="1016000"/>
          <p14:tracePt t="73402" x="4025900" y="1117600"/>
          <p14:tracePt t="73418" x="4025900" y="1244600"/>
          <p14:tracePt t="73435" x="4025900" y="1371600"/>
          <p14:tracePt t="73452" x="3975100" y="1555750"/>
          <p14:tracePt t="73469" x="3943350" y="1676400"/>
          <p14:tracePt t="73485" x="3930650" y="1733550"/>
          <p14:tracePt t="73502" x="3905250" y="1790700"/>
          <p14:tracePt t="73519" x="3898900" y="1797050"/>
          <p14:tracePt t="73620" x="3898900" y="1803400"/>
          <p14:tracePt t="73628" x="3905250" y="1816100"/>
          <p14:tracePt t="73636" x="3911600" y="1860550"/>
          <p14:tracePt t="73653" x="3911600" y="1968500"/>
          <p14:tracePt t="73669" x="3911600" y="2019300"/>
          <p14:tracePt t="73686" x="3898900" y="2032000"/>
          <p14:tracePt t="73820" x="3892550" y="2032000"/>
          <p14:tracePt t="73852" x="3848100" y="2032000"/>
          <p14:tracePt t="73859" x="3841750" y="2032000"/>
          <p14:tracePt t="73884" x="3835400" y="2032000"/>
          <p14:tracePt t="73924" x="3829050" y="2032000"/>
          <p14:tracePt t="73972" x="3829050" y="2025650"/>
          <p14:tracePt t="73980" x="3829050" y="2019300"/>
          <p14:tracePt t="73987" x="3829050" y="2012950"/>
          <p14:tracePt t="74002" x="3835400" y="1993900"/>
          <p14:tracePt t="74019" x="3848100" y="1974850"/>
          <p14:tracePt t="74036" x="3860800" y="1968500"/>
          <p14:tracePt t="74052" x="3867150" y="1962150"/>
          <p14:tracePt t="74070" x="3886200" y="1949450"/>
          <p14:tracePt t="74086" x="3930650" y="1936750"/>
          <p14:tracePt t="74103" x="4019550" y="1924050"/>
          <p14:tracePt t="74110" x="4083050" y="1924050"/>
          <p14:tracePt t="74121" x="4260850" y="1892300"/>
          <p14:tracePt t="74136" x="4540250" y="1873250"/>
          <p14:tracePt t="74153" x="4965700" y="1847850"/>
          <p14:tracePt t="74169" x="5524500" y="1835150"/>
          <p14:tracePt t="74186" x="6076950" y="1809750"/>
          <p14:tracePt t="74202" x="6559550" y="1714500"/>
          <p14:tracePt t="74219" x="6800850" y="1689100"/>
          <p14:tracePt t="74236" x="6953250" y="1663700"/>
          <p14:tracePt t="74253" x="6978650" y="1651000"/>
          <p14:tracePt t="74348" x="6985000" y="1651000"/>
          <p14:tracePt t="74357" x="6997700" y="1651000"/>
          <p14:tracePt t="74364" x="7016750" y="1651000"/>
          <p14:tracePt t="74374" x="7042150" y="1651000"/>
          <p14:tracePt t="74386" x="7092950" y="1638300"/>
          <p14:tracePt t="74403" x="7124700" y="1631950"/>
          <p14:tracePt t="74420" x="7181850" y="1625600"/>
          <p14:tracePt t="74436" x="7258050" y="1625600"/>
          <p14:tracePt t="74453" x="7372350" y="1625600"/>
          <p14:tracePt t="74469" x="7499350" y="1625600"/>
          <p14:tracePt t="74486" x="7607300" y="1619250"/>
          <p14:tracePt t="74503" x="7677150" y="1619250"/>
          <p14:tracePt t="74519" x="7696200" y="1606550"/>
          <p14:tracePt t="74693" x="7708900" y="1606550"/>
          <p14:tracePt t="74700" x="7715250" y="1619250"/>
          <p14:tracePt t="74710" x="7727950" y="1631950"/>
          <p14:tracePt t="74721" x="7759700" y="1631950"/>
          <p14:tracePt t="74737" x="7835900" y="1638300"/>
          <p14:tracePt t="74753" x="8032750" y="1651000"/>
          <p14:tracePt t="74770" x="8210550" y="1651000"/>
          <p14:tracePt t="74787" x="8432800" y="1651000"/>
          <p14:tracePt t="74803" x="8642350" y="1651000"/>
          <p14:tracePt t="74820" x="8883650" y="1631950"/>
          <p14:tracePt t="74837" x="9118600" y="1600200"/>
          <p14:tracePt t="74853" x="9417050" y="1549400"/>
          <p14:tracePt t="74870" x="9652000" y="1549400"/>
          <p14:tracePt t="74887" x="9848850" y="1549400"/>
          <p14:tracePt t="74903" x="9975850" y="1549400"/>
          <p14:tracePt t="74922" x="10134600" y="1574800"/>
          <p14:tracePt t="74937" x="10210800" y="1587500"/>
          <p14:tracePt t="74953" x="10274300" y="1612900"/>
          <p14:tracePt t="74970" x="10325100" y="1619250"/>
          <p14:tracePt t="74987" x="10337800" y="1631950"/>
          <p14:tracePt t="75003" x="10350500" y="1631950"/>
          <p14:tracePt t="75060" x="10356850" y="1638300"/>
          <p14:tracePt t="75076" x="10356850" y="1651000"/>
          <p14:tracePt t="75084" x="10350500" y="1651000"/>
          <p14:tracePt t="75093" x="10312400" y="1663700"/>
          <p14:tracePt t="75104" x="10280650" y="1670050"/>
          <p14:tracePt t="75122" x="10064750" y="1701800"/>
          <p14:tracePt t="75137" x="9886950" y="1720850"/>
          <p14:tracePt t="75153" x="9575800" y="1771650"/>
          <p14:tracePt t="75170" x="9080500" y="1847850"/>
          <p14:tracePt t="75187" x="8407400" y="1949450"/>
          <p14:tracePt t="75203" x="7702550" y="2038350"/>
          <p14:tracePt t="75220" x="7143750" y="2108200"/>
          <p14:tracePt t="75237" x="6705600" y="2120900"/>
          <p14:tracePt t="75253" x="6394450" y="2120900"/>
          <p14:tracePt t="75270" x="6178550" y="2120900"/>
          <p14:tracePt t="75287" x="5994400" y="2120900"/>
          <p14:tracePt t="75304" x="5842000" y="2120900"/>
          <p14:tracePt t="75321" x="5721350" y="2120900"/>
          <p14:tracePt t="75337" x="5524500" y="2159000"/>
          <p14:tracePt t="75354" x="5397500" y="2165350"/>
          <p14:tracePt t="75370" x="5308600" y="2203450"/>
          <p14:tracePt t="75387" x="5264150" y="2209800"/>
          <p14:tracePt t="75404" x="5251450" y="2222500"/>
          <p14:tracePt t="75421" x="5245100" y="2222500"/>
          <p14:tracePt t="75500" x="5232400" y="2222500"/>
          <p14:tracePt t="75508" x="5200650" y="2222500"/>
          <p14:tracePt t="75523" x="5092700" y="2222500"/>
          <p14:tracePt t="75537" x="4921250" y="2222500"/>
          <p14:tracePt t="75554" x="4819650" y="2222500"/>
          <p14:tracePt t="75573" x="4705350" y="2222500"/>
          <p14:tracePt t="75587" x="4108450" y="2203450"/>
          <p14:tracePt t="75604" x="3740150" y="2159000"/>
          <p14:tracePt t="75613" x="3536950" y="2133600"/>
          <p14:tracePt t="75621" x="3346450" y="2101850"/>
          <p14:tracePt t="75637" x="2978150" y="2044700"/>
          <p14:tracePt t="75654" x="2673350" y="2000250"/>
          <p14:tracePt t="75671" x="2508250" y="1974850"/>
          <p14:tracePt t="75687" x="2438400" y="1955800"/>
          <p14:tracePt t="75704" x="2393950" y="1911350"/>
          <p14:tracePt t="75722" x="2362200" y="1879600"/>
          <p14:tracePt t="75737" x="2336800" y="1866900"/>
          <p14:tracePt t="75754" x="2330450" y="1860550"/>
          <p14:tracePt t="75771" x="2311400" y="1854200"/>
          <p14:tracePt t="75787" x="2273300" y="1835150"/>
          <p14:tracePt t="75804" x="2222500" y="1809750"/>
          <p14:tracePt t="75821" x="2171700" y="1803400"/>
          <p14:tracePt t="75838" x="2139950" y="1803400"/>
          <p14:tracePt t="75854" x="2120900" y="1797050"/>
          <p14:tracePt t="75941" x="2114550" y="1797050"/>
          <p14:tracePt t="75948" x="2108200" y="1797050"/>
          <p14:tracePt t="75963" x="2101850" y="1797050"/>
          <p14:tracePt t="76229" x="2089150" y="1797050"/>
          <p14:tracePt t="76237" x="2082800" y="1790700"/>
          <p14:tracePt t="76246" x="2070100" y="1771650"/>
          <p14:tracePt t="76254" x="2051050" y="1765300"/>
          <p14:tracePt t="76270" x="2025650" y="1746250"/>
          <p14:tracePt t="76289" x="1987550" y="1708150"/>
          <p14:tracePt t="76304" x="1917700" y="1657350"/>
          <p14:tracePt t="76322" x="1847850" y="1625600"/>
          <p14:tracePt t="76337" x="1778000" y="1581150"/>
          <p14:tracePt t="76354" x="1765300" y="1581150"/>
          <p14:tracePt t="76437" x="1758950" y="1574800"/>
          <p14:tracePt t="76470" x="1765300" y="1574800"/>
          <p14:tracePt t="76477" x="1803400" y="1574800"/>
          <p14:tracePt t="76487" x="1835150" y="1574800"/>
          <p14:tracePt t="76504" x="1924050" y="1574800"/>
          <p14:tracePt t="76524" x="2152650" y="1574800"/>
          <p14:tracePt t="76538" x="2368550" y="1574800"/>
          <p14:tracePt t="76554" x="2578100" y="1549400"/>
          <p14:tracePt t="76571" x="2679700" y="1524000"/>
          <p14:tracePt t="76587" x="2705100" y="1511300"/>
          <p14:tracePt t="76604" x="2717800" y="1511300"/>
          <p14:tracePt t="76733" x="2717800" y="1517650"/>
          <p14:tracePt t="76743" x="2717800" y="1536700"/>
          <p14:tracePt t="76750" x="2724150" y="1543050"/>
          <p14:tracePt t="76759" x="2762250" y="1574800"/>
          <p14:tracePt t="76771" x="2889250" y="1638300"/>
          <p14:tracePt t="76788" x="3117850" y="1733550"/>
          <p14:tracePt t="76804" x="3378200" y="1860550"/>
          <p14:tracePt t="76821" x="3575050" y="1936750"/>
          <p14:tracePt t="76838" x="3619500" y="1974850"/>
          <p14:tracePt t="76854" x="3632200" y="2019300"/>
          <p14:tracePt t="76871" x="3632200" y="2076450"/>
          <p14:tracePt t="76888" x="3625850" y="2127250"/>
          <p14:tracePt t="76905" x="3613150" y="2152650"/>
          <p14:tracePt t="76922" x="3581400" y="2197100"/>
          <p14:tracePt t="76938" x="3581400" y="2203450"/>
          <p14:tracePt t="76954" x="3568700" y="2228850"/>
          <p14:tracePt t="76971" x="3556000" y="2247900"/>
          <p14:tracePt t="76988" x="3549650" y="2254250"/>
          <p14:tracePt t="77054" x="3543300" y="2254250"/>
          <p14:tracePt t="77062" x="3536950" y="2254250"/>
          <p14:tracePt t="77071" x="3524250" y="2254250"/>
          <p14:tracePt t="77088" x="3511550" y="2254250"/>
          <p14:tracePt t="77104" x="3505200" y="2254250"/>
          <p14:tracePt t="77133" x="3486150" y="2254250"/>
          <p14:tracePt t="77143" x="3479800" y="2254250"/>
          <p14:tracePt t="77159" x="3460750" y="2254250"/>
          <p14:tracePt t="77174" x="3454400" y="2254250"/>
          <p14:tracePt t="77188" x="3441700" y="2254250"/>
          <p14:tracePt t="77205" x="3435350" y="2254250"/>
          <p14:tracePt t="77302" x="3429000" y="2254250"/>
          <p14:tracePt t="77309" x="3422650" y="2254250"/>
          <p14:tracePt t="77322" x="3409950" y="2254250"/>
          <p14:tracePt t="77338" x="3397250" y="2254250"/>
          <p14:tracePt t="77355" x="3384550" y="2254250"/>
          <p14:tracePt t="77371" x="3346450" y="2254250"/>
          <p14:tracePt t="77388" x="3270250" y="2254250"/>
          <p14:tracePt t="77405" x="3219450" y="2260600"/>
          <p14:tracePt t="77421" x="3213100" y="2266950"/>
          <p14:tracePt t="77484" x="3213100" y="2273300"/>
          <p14:tracePt t="77508" x="3225800" y="2273300"/>
          <p14:tracePt t="77541" x="3238500" y="2273300"/>
          <p14:tracePt t="77549" x="3263900" y="2279650"/>
          <p14:tracePt t="77559" x="3295650" y="2298700"/>
          <p14:tracePt t="77571" x="3371850" y="2305050"/>
          <p14:tracePt t="77588" x="3479800" y="2311400"/>
          <p14:tracePt t="77606" x="3594100" y="2311400"/>
          <p14:tracePt t="77615" x="3651250" y="2311400"/>
          <p14:tracePt t="77622" x="3702050" y="2311400"/>
          <p14:tracePt t="77638" x="3790950" y="2311400"/>
          <p14:tracePt t="77655" x="3854450" y="2311400"/>
          <p14:tracePt t="77671" x="3905250" y="2311400"/>
          <p14:tracePt t="77688" x="3937000" y="2298700"/>
          <p14:tracePt t="77707" x="3987800" y="2286000"/>
          <p14:tracePt t="77721" x="4070350" y="2286000"/>
          <p14:tracePt t="77738" x="4165600" y="2286000"/>
          <p14:tracePt t="77755" x="4248150" y="2286000"/>
          <p14:tracePt t="77772" x="4356100" y="2286000"/>
          <p14:tracePt t="77788" x="4483100" y="2286000"/>
          <p14:tracePt t="77805" x="4654550" y="2286000"/>
          <p14:tracePt t="77822" x="4895850" y="2247900"/>
          <p14:tracePt t="77838" x="5327650" y="2120900"/>
          <p14:tracePt t="77855" x="5778500" y="1993900"/>
          <p14:tracePt t="77872" x="6191250" y="1885950"/>
          <p14:tracePt t="77888" x="6540500" y="1778000"/>
          <p14:tracePt t="77906" x="6788150" y="1733550"/>
          <p14:tracePt t="77922" x="7061200" y="1714500"/>
          <p14:tracePt t="77938" x="7219950" y="1714500"/>
          <p14:tracePt t="77955" x="7359650" y="1714500"/>
          <p14:tracePt t="77973" x="7454900" y="1714500"/>
          <p14:tracePt t="77988" x="7505700" y="1714500"/>
          <p14:tracePt t="78005" x="7531100" y="1714500"/>
          <p14:tracePt t="78022" x="7543800" y="1714500"/>
          <p14:tracePt t="78055" x="7550150" y="1714500"/>
          <p14:tracePt t="78084" x="7556500" y="1714500"/>
          <p14:tracePt t="78100" x="7562850" y="1714500"/>
          <p14:tracePt t="78206" x="7575550" y="1714500"/>
          <p14:tracePt t="78222" x="7588250" y="1714500"/>
          <p14:tracePt t="78231" x="7600950" y="1714500"/>
          <p14:tracePt t="78239" x="7613650" y="1720850"/>
          <p14:tracePt t="78256" x="7670800" y="1720850"/>
          <p14:tracePt t="78272" x="7810500" y="1733550"/>
          <p14:tracePt t="78289" x="8001000" y="1733550"/>
          <p14:tracePt t="78307" x="8261350" y="1733550"/>
          <p14:tracePt t="78323" x="8388350" y="1733550"/>
          <p14:tracePt t="78339" x="8496300" y="1739900"/>
          <p14:tracePt t="78356" x="8623300" y="1778000"/>
          <p14:tracePt t="78372" x="8743950" y="1835150"/>
          <p14:tracePt t="78389" x="8826500" y="1860550"/>
          <p14:tracePt t="78406" x="8896350" y="1879600"/>
          <p14:tracePt t="78422" x="8928100" y="1879600"/>
          <p14:tracePt t="78456" x="8934450" y="1879600"/>
          <p14:tracePt t="78534" x="8928100" y="1892300"/>
          <p14:tracePt t="78543" x="8915400" y="1898650"/>
          <p14:tracePt t="78550" x="8890000" y="1917700"/>
          <p14:tracePt t="78558" x="8851900" y="1949450"/>
          <p14:tracePt t="78572" x="8712200" y="2006600"/>
          <p14:tracePt t="78589" x="8540750" y="2095500"/>
          <p14:tracePt t="78606" x="8324850" y="2209800"/>
          <p14:tracePt t="78616" x="8235950" y="2260600"/>
          <p14:tracePt t="78622" x="8147050" y="2305050"/>
          <p14:tracePt t="78639" x="7988300" y="2400300"/>
          <p14:tracePt t="78656" x="7842250" y="2476500"/>
          <p14:tracePt t="78673" x="7766050" y="2495550"/>
          <p14:tracePt t="78691" x="7702550" y="2508250"/>
          <p14:tracePt t="78706" x="7677150" y="2514600"/>
          <p14:tracePt t="78722" x="7670800" y="2514600"/>
          <p14:tracePt t="78739" x="7664450" y="2495550"/>
          <p14:tracePt t="78756" x="7658100" y="2489200"/>
          <p14:tracePt t="79038" x="7645400" y="2489200"/>
          <p14:tracePt t="79046" x="7600950" y="2482850"/>
          <p14:tracePt t="79055" x="7531100" y="2470150"/>
          <p14:tracePt t="79063" x="7454900" y="2470150"/>
          <p14:tracePt t="79080" x="7283450" y="2438400"/>
          <p14:tracePt t="79097" x="7143750" y="2413000"/>
          <p14:tracePt t="79113" x="6978650" y="2393950"/>
          <p14:tracePt t="79120" x="6896100" y="2387600"/>
          <p14:tracePt t="79130" x="6711950" y="2349500"/>
          <p14:tracePt t="79146" x="6540500" y="2324100"/>
          <p14:tracePt t="79163" x="6445250" y="2317750"/>
          <p14:tracePt t="79180" x="6400800" y="2305050"/>
          <p14:tracePt t="79196" x="6388100" y="2305050"/>
          <p14:tracePt t="80189" x="6381750" y="2305050"/>
          <p14:tracePt t="80197" x="6337300" y="2305050"/>
          <p14:tracePt t="80206" x="6242050" y="2317750"/>
          <p14:tracePt t="80221" x="6032500" y="2343150"/>
          <p14:tracePt t="80237" x="5772150" y="2400300"/>
          <p14:tracePt t="80254" x="5543550" y="2451100"/>
          <p14:tracePt t="80271" x="5314950" y="2495550"/>
          <p14:tracePt t="80287" x="5105400" y="2559050"/>
          <p14:tracePt t="80304" x="4953000" y="2597150"/>
          <p14:tracePt t="80321" x="4876800" y="2622550"/>
          <p14:tracePt t="80338" x="4819650" y="2641600"/>
          <p14:tracePt t="80355" x="4787900" y="2654300"/>
          <p14:tracePt t="80371" x="4781550" y="2660650"/>
          <p14:tracePt t="80777" x="4768850" y="2660650"/>
          <p14:tracePt t="80784" x="4756150" y="2660650"/>
          <p14:tracePt t="80797" x="4711700" y="2667000"/>
          <p14:tracePt t="80814" x="4603750" y="2705100"/>
          <p14:tracePt t="80830" x="4438650" y="2743200"/>
          <p14:tracePt t="80847" x="4203700" y="2806700"/>
          <p14:tracePt t="80864" x="4000500" y="2863850"/>
          <p14:tracePt t="80880" x="3822700" y="2952750"/>
          <p14:tracePt t="80897" x="3702050" y="2990850"/>
          <p14:tracePt t="80914" x="3638550" y="3016250"/>
          <p14:tracePt t="80931" x="3619500" y="3016250"/>
          <p14:tracePt t="80964" x="3613150" y="3016250"/>
          <p14:tracePt t="81001" x="3600450" y="3003550"/>
          <p14:tracePt t="81008" x="3600450" y="2984500"/>
          <p14:tracePt t="81017" x="3594100" y="2952750"/>
          <p14:tracePt t="81030" x="3549650" y="2857500"/>
          <p14:tracePt t="81047" x="3422650" y="2679700"/>
          <p14:tracePt t="81064" x="3200400" y="2362200"/>
          <p14:tracePt t="81080" x="2984500" y="1962150"/>
          <p14:tracePt t="81097" x="2762250" y="1619250"/>
          <p14:tracePt t="81114" x="2616200" y="1422400"/>
          <p14:tracePt t="81122" x="2527300" y="1320800"/>
          <p14:tracePt t="81131" x="2432050" y="1231900"/>
          <p14:tracePt t="81148" x="2076450" y="971550"/>
          <p14:tracePt t="81164" x="1917700" y="889000"/>
          <p14:tracePt t="81180" x="1841500" y="825500"/>
          <p14:tracePt t="81197" x="1822450" y="781050"/>
          <p14:tracePt t="81214" x="1816100" y="742950"/>
          <p14:tracePt t="81230" x="1816100" y="723900"/>
          <p14:tracePt t="81247" x="1816100" y="717550"/>
          <p14:tracePt t="81264" x="1816100" y="704850"/>
          <p14:tracePt t="81312" x="1816100" y="698500"/>
          <p14:tracePt t="81321" x="1816100" y="692150"/>
          <p14:tracePt t="81353" x="1816100" y="685800"/>
          <p14:tracePt t="81479" x="1816100" y="692150"/>
          <p14:tracePt t="81495" x="1816100" y="711200"/>
          <p14:tracePt t="81505" x="1822450" y="730250"/>
          <p14:tracePt t="81514" x="1854200" y="755650"/>
          <p14:tracePt t="81531" x="1905000" y="800100"/>
          <p14:tracePt t="81549" x="1993900" y="876300"/>
          <p14:tracePt t="81564" x="2012950" y="920750"/>
          <p14:tracePt t="81581" x="2025650" y="946150"/>
          <p14:tracePt t="81598" x="2032000" y="977900"/>
          <p14:tracePt t="81614" x="2032000" y="1003300"/>
          <p14:tracePt t="81623" x="2032000" y="1009650"/>
          <p14:tracePt t="81631" x="2032000" y="1016000"/>
          <p14:tracePt t="81647" x="2032000" y="1028700"/>
          <p14:tracePt t="81664" x="2032000" y="1054100"/>
          <p14:tracePt t="81681" x="2038350" y="1098550"/>
          <p14:tracePt t="81697" x="2044700" y="1168400"/>
          <p14:tracePt t="81714" x="2063750" y="1257300"/>
          <p14:tracePt t="81731" x="2076450" y="1333500"/>
          <p14:tracePt t="81748" x="2076450" y="1435100"/>
          <p14:tracePt t="81764" x="2076450" y="1498600"/>
          <p14:tracePt t="81781" x="2082800" y="1600200"/>
          <p14:tracePt t="81797" x="2114550" y="1708150"/>
          <p14:tracePt t="81814" x="2146300" y="1809750"/>
          <p14:tracePt t="81831" x="2171700" y="1911350"/>
          <p14:tracePt t="81848" x="2209800" y="2006600"/>
          <p14:tracePt t="81864" x="2235200" y="2063750"/>
          <p14:tracePt t="81881" x="2273300" y="2133600"/>
          <p14:tracePt t="81898" x="2298700" y="2190750"/>
          <p14:tracePt t="81914" x="2330450" y="2241550"/>
          <p14:tracePt t="81933" x="2355850" y="2279650"/>
          <p14:tracePt t="81948" x="2362200" y="2292350"/>
          <p14:tracePt t="82008" x="2368550" y="2292350"/>
          <p14:tracePt t="82024" x="2374900" y="2292350"/>
          <p14:tracePt t="82472" x="2393950" y="2336800"/>
          <p14:tracePt t="82481" x="2419350" y="2393950"/>
          <p14:tracePt t="82489" x="2432050" y="2463800"/>
          <p14:tracePt t="82497" x="2457450" y="2508250"/>
          <p14:tracePt t="82514" x="2495550" y="2603500"/>
          <p14:tracePt t="82530" x="2508250" y="2628900"/>
          <p14:tracePt t="82547" x="2514600" y="2647950"/>
          <p14:tracePt t="83263" x="2514600" y="2660650"/>
          <p14:tracePt t="83270" x="2514600" y="2705100"/>
          <p14:tracePt t="83278" x="2540000" y="2762250"/>
          <p14:tracePt t="83287" x="2565400" y="2800350"/>
          <p14:tracePt t="83304" x="2609850" y="2927350"/>
          <p14:tracePt t="83320" x="2654300" y="3028950"/>
          <p14:tracePt t="83337" x="2686050" y="3098800"/>
          <p14:tracePt t="83354" x="2730500" y="3149600"/>
          <p14:tracePt t="83370" x="2762250" y="3168650"/>
          <p14:tracePt t="83387" x="2787650" y="3168650"/>
          <p14:tracePt t="83405" x="2800350" y="3168650"/>
          <p14:tracePt t="83420" x="2806700" y="3168650"/>
          <p14:tracePt t="83437" x="2825750" y="3168650"/>
          <p14:tracePt t="83454" x="2825750" y="3149600"/>
          <p14:tracePt t="83470" x="2825750" y="3143250"/>
          <p14:tracePt t="83487" x="2825750" y="3130550"/>
          <p14:tracePt t="83584" x="2825750" y="3124200"/>
          <p14:tracePt t="83592" x="2825750" y="3117850"/>
          <p14:tracePt t="83610" x="2825750" y="3111500"/>
          <p14:tracePt t="83621" x="2825750" y="3105150"/>
          <p14:tracePt t="84392" x="2825750" y="3098800"/>
          <p14:tracePt t="84816" x="2832100" y="3098800"/>
          <p14:tracePt t="84849" x="2838450" y="3098800"/>
          <p14:tracePt t="84857" x="2844800" y="3098800"/>
          <p14:tracePt t="84883" x="2851150" y="3105150"/>
          <p14:tracePt t="84904" x="2857500" y="3111500"/>
          <p14:tracePt t="84930" x="2857500" y="3117850"/>
          <p14:tracePt t="84946" x="2863850" y="3130550"/>
          <p14:tracePt t="84970" x="2870200" y="3130550"/>
          <p14:tracePt t="85001" x="2876550" y="3136900"/>
          <p14:tracePt t="85010" x="2882900" y="3149600"/>
          <p14:tracePt t="85018" x="2901950" y="3155950"/>
          <p14:tracePt t="85025" x="2933700" y="3168650"/>
          <p14:tracePt t="85042" x="3079750" y="3225800"/>
          <p14:tracePt t="85058" x="3244850" y="3295650"/>
          <p14:tracePt t="85075" x="3441700" y="3365500"/>
          <p14:tracePt t="85091" x="3575050" y="3409950"/>
          <p14:tracePt t="85111" x="3619500" y="3416300"/>
          <p14:tracePt t="85119" x="3632200" y="3416300"/>
          <p14:tracePt t="85209" x="3632200" y="3409950"/>
          <p14:tracePt t="85241" x="3632200" y="3403600"/>
          <p14:tracePt t="85274" x="3632200" y="3390900"/>
          <p14:tracePt t="85296" x="3632200" y="3384550"/>
          <p14:tracePt t="85312" x="3632200" y="3378200"/>
          <p14:tracePt t="85351" x="3638550" y="3378200"/>
          <p14:tracePt t="85360" x="3638550" y="3371850"/>
          <p14:tracePt t="85417" x="3638550" y="3365500"/>
          <p14:tracePt t="85425" x="3638550" y="3359150"/>
          <p14:tracePt t="85441" x="3638550" y="3340100"/>
          <p14:tracePt t="85450" x="3644900" y="3327400"/>
          <p14:tracePt t="85458" x="3651250" y="3314700"/>
          <p14:tracePt t="85475" x="3651250" y="3282950"/>
          <p14:tracePt t="85492" x="3651250" y="3232150"/>
          <p14:tracePt t="85508" x="3651250" y="3168650"/>
          <p14:tracePt t="85526" x="3651250" y="3098800"/>
          <p14:tracePt t="85541" x="3651250" y="3054350"/>
          <p14:tracePt t="85558" x="3651250" y="3035300"/>
          <p14:tracePt t="86234" x="3651250" y="3060700"/>
          <p14:tracePt t="86242" x="3657600" y="3098800"/>
          <p14:tracePt t="86252" x="3670300" y="3136900"/>
          <p14:tracePt t="86259" x="3695700" y="3206750"/>
          <p14:tracePt t="86275" x="3721100" y="3302000"/>
          <p14:tracePt t="86292" x="3752850" y="3403600"/>
          <p14:tracePt t="86308" x="3784600" y="3505200"/>
          <p14:tracePt t="86326" x="3841750" y="3606800"/>
          <p14:tracePt t="86342" x="3854450" y="3619500"/>
          <p14:tracePt t="86359" x="3867150" y="3638550"/>
          <p14:tracePt t="86375" x="3873500" y="3644900"/>
          <p14:tracePt t="86794" x="3867150" y="3644900"/>
          <p14:tracePt t="86802" x="3860800" y="3644900"/>
          <p14:tracePt t="86818" x="3854450" y="3644900"/>
          <p14:tracePt t="86828" x="3841750" y="3644900"/>
          <p14:tracePt t="86850" x="3829050" y="3644900"/>
          <p14:tracePt t="86866" x="3822700" y="3644900"/>
          <p14:tracePt t="86882" x="3816350" y="3644900"/>
          <p14:tracePt t="86891" x="3810000" y="3644900"/>
          <p14:tracePt t="86906" x="3797300" y="3644900"/>
          <p14:tracePt t="86922" x="3784600" y="3644900"/>
          <p14:tracePt t="86939" x="3771900" y="3644900"/>
          <p14:tracePt t="86956" x="3746500" y="3644900"/>
          <p14:tracePt t="86972" x="3727450" y="3644900"/>
          <p14:tracePt t="86989" x="3695700" y="3644900"/>
          <p14:tracePt t="87007" x="3663950" y="3644900"/>
          <p14:tracePt t="87022" x="3625850" y="3644900"/>
          <p14:tracePt t="87039" x="3606800" y="3644900"/>
          <p14:tracePt t="87055" x="3600450" y="3644900"/>
          <p14:tracePt t="87072" x="3587750" y="3651250"/>
          <p14:tracePt t="87089" x="3562350" y="3651250"/>
          <p14:tracePt t="87106" x="3511550" y="3651250"/>
          <p14:tracePt t="87122" x="3441700" y="3657600"/>
          <p14:tracePt t="87130" x="3409950" y="3657600"/>
          <p14:tracePt t="87139" x="3371850" y="3663950"/>
          <p14:tracePt t="87155" x="3321050" y="3670300"/>
          <p14:tracePt t="87172" x="3282950" y="3670300"/>
          <p14:tracePt t="87190" x="3251200" y="3683000"/>
          <p14:tracePt t="87207" x="3187700" y="3683000"/>
          <p14:tracePt t="87222" x="3136900" y="3683000"/>
          <p14:tracePt t="87239" x="3067050" y="3676650"/>
          <p14:tracePt t="87256" x="3009900" y="3670300"/>
          <p14:tracePt t="87272" x="2965450" y="3670300"/>
          <p14:tracePt t="87289" x="2933700" y="3670300"/>
          <p14:tracePt t="87306" x="2908300" y="3670300"/>
          <p14:tracePt t="87322" x="2889250" y="3670300"/>
          <p14:tracePt t="87339" x="2863850" y="3670300"/>
          <p14:tracePt t="87356" x="2844800" y="3670300"/>
          <p14:tracePt t="87372" x="2813050" y="3670300"/>
          <p14:tracePt t="87391" x="2736850" y="3670300"/>
          <p14:tracePt t="87407" x="2482850" y="3670300"/>
          <p14:tracePt t="87422" x="2292350" y="3670300"/>
          <p14:tracePt t="87439" x="2159000" y="3670300"/>
          <p14:tracePt t="87456" x="2051050" y="3670300"/>
          <p14:tracePt t="87472" x="2006600" y="3670300"/>
          <p14:tracePt t="87489" x="1993900" y="3670300"/>
          <p14:tracePt t="87730" x="1981200" y="3670300"/>
          <p14:tracePt t="87738" x="1949450" y="3683000"/>
          <p14:tracePt t="87748" x="1943100" y="3683000"/>
          <p14:tracePt t="87756" x="1930400" y="3683000"/>
          <p14:tracePt t="87773" x="1911350" y="3689350"/>
          <p14:tracePt t="87790" x="1898650" y="3689350"/>
          <p14:tracePt t="87931" x="1911350" y="3689350"/>
          <p14:tracePt t="87937" x="1930400" y="3695700"/>
          <p14:tracePt t="87947" x="1955800" y="3695700"/>
          <p14:tracePt t="87956" x="2000250" y="3702050"/>
          <p14:tracePt t="87973" x="2108200" y="3721100"/>
          <p14:tracePt t="87991" x="2235200" y="3740150"/>
          <p14:tracePt t="88007" x="2419350" y="3740150"/>
          <p14:tracePt t="88023" x="2514600" y="3759200"/>
          <p14:tracePt t="88040" x="2616200" y="3759200"/>
          <p14:tracePt t="88056" x="2686050" y="3759200"/>
          <p14:tracePt t="88073" x="2755900" y="3759200"/>
          <p14:tracePt t="88090" x="2825750" y="3771900"/>
          <p14:tracePt t="88107" x="2940050" y="3778250"/>
          <p14:tracePt t="88114" x="3009900" y="3797300"/>
          <p14:tracePt t="88123" x="3060700" y="3797300"/>
          <p14:tracePt t="88140" x="3187700" y="3810000"/>
          <p14:tracePt t="88156" x="3359150" y="3835400"/>
          <p14:tracePt t="88173" x="3524250" y="3854450"/>
          <p14:tracePt t="88189" x="3683000" y="3879850"/>
          <p14:tracePt t="88206" x="3835400" y="3892550"/>
          <p14:tracePt t="88223" x="3905250" y="3898900"/>
          <p14:tracePt t="88240" x="3943350" y="3911600"/>
          <p14:tracePt t="88257" x="3994150" y="3911600"/>
          <p14:tracePt t="88273" x="4019550" y="3911600"/>
          <p14:tracePt t="88290" x="4051300" y="3911600"/>
          <p14:tracePt t="88306" x="4076700" y="3911600"/>
          <p14:tracePt t="88323" x="4102100" y="3905250"/>
          <p14:tracePt t="88340" x="4146550" y="3886200"/>
          <p14:tracePt t="88356" x="4171950" y="3879850"/>
          <p14:tracePt t="88373" x="4222750" y="3879850"/>
          <p14:tracePt t="88391" x="4324350" y="3867150"/>
          <p14:tracePt t="88406" x="4368800" y="3854450"/>
          <p14:tracePt t="88423" x="4540250" y="3829050"/>
          <p14:tracePt t="88440" x="4641850" y="3816350"/>
          <p14:tracePt t="88457" x="4718050" y="3810000"/>
          <p14:tracePt t="88473" x="4781550" y="3797300"/>
          <p14:tracePt t="88490" x="4819650" y="3778250"/>
          <p14:tracePt t="88507" x="4876800" y="3778250"/>
          <p14:tracePt t="88523" x="4984750" y="3778250"/>
          <p14:tracePt t="88540" x="5143500" y="3778250"/>
          <p14:tracePt t="88557" x="5314950" y="3778250"/>
          <p14:tracePt t="88573" x="5473700" y="3778250"/>
          <p14:tracePt t="88590" x="5607050" y="3778250"/>
          <p14:tracePt t="88607" x="5778500" y="3778250"/>
          <p14:tracePt t="88623" x="5905500" y="3778250"/>
          <p14:tracePt t="88640" x="6045200" y="3778250"/>
          <p14:tracePt t="88657" x="6159500" y="3778250"/>
          <p14:tracePt t="88673" x="6248400" y="3765550"/>
          <p14:tracePt t="88690" x="6299200" y="3759200"/>
          <p14:tracePt t="88707" x="6318250" y="3752850"/>
          <p14:tracePt t="88724" x="6324600" y="3752850"/>
          <p14:tracePt t="88757" x="6330950" y="3752850"/>
          <p14:tracePt t="88774" x="6350000" y="3752850"/>
          <p14:tracePt t="88791" x="6400800" y="3752850"/>
          <p14:tracePt t="88807" x="6451600" y="3752850"/>
          <p14:tracePt t="88824" x="6515100" y="3752850"/>
          <p14:tracePt t="88840" x="6591300" y="3752850"/>
          <p14:tracePt t="88857" x="6661150" y="3752850"/>
          <p14:tracePt t="88874" x="6699250" y="3752850"/>
          <p14:tracePt t="88890" x="6724650" y="3752850"/>
          <p14:tracePt t="88907" x="6737350" y="3752850"/>
          <p14:tracePt t="88924" x="6743700" y="3752850"/>
          <p14:tracePt t="89028" x="6750050" y="3752850"/>
          <p14:tracePt t="89035" x="6762750" y="3752850"/>
          <p14:tracePt t="89044" x="6762750" y="3746500"/>
          <p14:tracePt t="89059" x="6769100" y="3746500"/>
          <p14:tracePt t="89074" x="6781800" y="3740150"/>
          <p14:tracePt t="89091" x="6794500" y="3740150"/>
          <p14:tracePt t="89124" x="6642100" y="3733800"/>
          <p14:tracePt t="89141" x="6318250" y="3638550"/>
          <p14:tracePt t="89516" x="6324600" y="3632200"/>
          <p14:tracePt t="89523" x="6337300" y="3632200"/>
          <p14:tracePt t="89537" x="6343650" y="3619500"/>
          <p14:tracePt t="89554" x="6350000" y="3619500"/>
          <p14:tracePt t="89563" x="6362700" y="3619500"/>
          <p14:tracePt t="89586" x="6362700" y="3625850"/>
          <p14:tracePt t="89820" x="6356350" y="3625850"/>
          <p14:tracePt t="89843" x="6350000" y="3625850"/>
          <p14:tracePt t="90260" x="6330950" y="3638550"/>
          <p14:tracePt t="90268" x="6273800" y="3663950"/>
          <p14:tracePt t="90281" x="6127750" y="3727450"/>
          <p14:tracePt t="90301" x="5943600" y="3810000"/>
          <p14:tracePt t="90318" x="5797550" y="3860800"/>
          <p14:tracePt t="90335" x="5657850" y="3898900"/>
          <p14:tracePt t="90351" x="5530850" y="3930650"/>
          <p14:tracePt t="90368" x="5340350" y="3956050"/>
          <p14:tracePt t="90385" x="5226050" y="3987800"/>
          <p14:tracePt t="90401" x="5149850" y="3994150"/>
          <p14:tracePt t="90417" x="5073650" y="4013200"/>
          <p14:tracePt t="90434" x="5003800" y="4013200"/>
          <p14:tracePt t="90451" x="4959350" y="4019550"/>
          <p14:tracePt t="90468" x="4921250" y="4025900"/>
          <p14:tracePt t="90484" x="4870450" y="4032250"/>
          <p14:tracePt t="90501" x="4826000" y="4038600"/>
          <p14:tracePt t="90518" x="4787900" y="4044950"/>
          <p14:tracePt t="90534" x="4762500" y="4044950"/>
          <p14:tracePt t="90553" x="4679950" y="4064000"/>
          <p14:tracePt t="90568" x="4654550" y="4064000"/>
          <p14:tracePt t="90584" x="4546600" y="4083050"/>
          <p14:tracePt t="90601" x="4476750" y="4089400"/>
          <p14:tracePt t="90618" x="4419600" y="4095750"/>
          <p14:tracePt t="90625" x="4387850" y="4108450"/>
          <p14:tracePt t="90635" x="4375150" y="4108450"/>
          <p14:tracePt t="90651" x="4356100" y="4108450"/>
          <p14:tracePt t="90668" x="4349750" y="4108450"/>
          <p14:tracePt t="90684" x="4343400" y="4114800"/>
          <p14:tracePt t="90701" x="4330700" y="4114800"/>
          <p14:tracePt t="90718" x="4311650" y="4114800"/>
          <p14:tracePt t="90735" x="4279900" y="4121150"/>
          <p14:tracePt t="90752" x="4197350" y="4121150"/>
          <p14:tracePt t="90768" x="4159250" y="4121150"/>
          <p14:tracePt t="90785" x="4127500" y="4121150"/>
          <p14:tracePt t="90801" x="4108450" y="4121150"/>
          <p14:tracePt t="90868" x="4102100" y="4121150"/>
          <p14:tracePt t="90916" x="4089400" y="4127500"/>
          <p14:tracePt t="90932" x="4083050" y="4127500"/>
          <p14:tracePt t="90941" x="4076700" y="4127500"/>
          <p14:tracePt t="90952" x="4057650" y="4127500"/>
          <p14:tracePt t="90968" x="4044950" y="4133850"/>
          <p14:tracePt t="90985" x="4025900" y="4133850"/>
          <p14:tracePt t="91002" x="3994150" y="4140200"/>
          <p14:tracePt t="91018" x="3937000" y="4140200"/>
          <p14:tracePt t="91035" x="3873500" y="4140200"/>
          <p14:tracePt t="91052" x="3778250" y="4140200"/>
          <p14:tracePt t="91068" x="3702050" y="4140200"/>
          <p14:tracePt t="91085" x="3632200" y="4140200"/>
          <p14:tracePt t="91102" x="3581400" y="4140200"/>
          <p14:tracePt t="91118" x="3536950" y="4140200"/>
          <p14:tracePt t="91131" x="3492500" y="4140200"/>
          <p14:tracePt t="91139" x="3467100" y="4140200"/>
          <p14:tracePt t="91153" x="3435350" y="4146550"/>
          <p14:tracePt t="91168" x="3403600" y="4146550"/>
          <p14:tracePt t="91185" x="3397250" y="4152900"/>
          <p14:tracePt t="91340" x="3378200" y="4152900"/>
          <p14:tracePt t="91348" x="3365500" y="4152900"/>
          <p14:tracePt t="91357" x="3340100" y="4152900"/>
          <p14:tracePt t="91369" x="3263900" y="4165600"/>
          <p14:tracePt t="91385" x="3155950" y="4171950"/>
          <p14:tracePt t="91402" x="3060700" y="4191000"/>
          <p14:tracePt t="91419" x="3016250" y="4191000"/>
          <p14:tracePt t="91435" x="3003550" y="4203700"/>
          <p14:tracePt t="91499" x="3016250" y="4203700"/>
          <p14:tracePt t="91508" x="3054350" y="4203700"/>
          <p14:tracePt t="91514" x="3098800" y="4203700"/>
          <p14:tracePt t="91523" x="3168650" y="4203700"/>
          <p14:tracePt t="91536" x="3263900" y="4203700"/>
          <p14:tracePt t="91552" x="3530600" y="4203700"/>
          <p14:tracePt t="91568" x="4140200" y="4203700"/>
          <p14:tracePt t="91585" x="4654550" y="4203700"/>
          <p14:tracePt t="91602" x="5067300" y="4203700"/>
          <p14:tracePt t="91619" x="5372100" y="4203700"/>
          <p14:tracePt t="91626" x="5467350" y="4203700"/>
          <p14:tracePt t="91635" x="5562600" y="4203700"/>
          <p14:tracePt t="91652" x="5695950" y="4203700"/>
          <p14:tracePt t="91669" x="5765800" y="4203700"/>
          <p14:tracePt t="91685" x="5797550" y="4203700"/>
          <p14:tracePt t="91702" x="5829300" y="4203700"/>
          <p14:tracePt t="91719" x="5854700" y="4210050"/>
          <p14:tracePt t="91736" x="5880100" y="4210050"/>
          <p14:tracePt t="91752" x="5937250" y="4216400"/>
          <p14:tracePt t="91769" x="6134100" y="4248150"/>
          <p14:tracePt t="91785" x="6375400" y="4286250"/>
          <p14:tracePt t="91802" x="6623050" y="4324350"/>
          <p14:tracePt t="91819" x="6794500" y="4343400"/>
          <p14:tracePt t="91835" x="6889750" y="4349750"/>
          <p14:tracePt t="91852" x="6940550" y="4349750"/>
          <p14:tracePt t="91869" x="6965950" y="4349750"/>
          <p14:tracePt t="91885" x="6985000" y="4356100"/>
          <p14:tracePt t="91902" x="6985000" y="4362450"/>
          <p14:tracePt t="91919" x="7004050" y="4362450"/>
          <p14:tracePt t="91936" x="7010400" y="4362450"/>
          <p14:tracePt t="91952" x="7042150" y="4362450"/>
          <p14:tracePt t="91969" x="7067550" y="4362450"/>
          <p14:tracePt t="91986" x="7143750" y="4381500"/>
          <p14:tracePt t="92002" x="7277100" y="4413250"/>
          <p14:tracePt t="92019" x="7429500" y="4438650"/>
          <p14:tracePt t="92036" x="7575550" y="4457700"/>
          <p14:tracePt t="92052" x="7664450" y="4464050"/>
          <p14:tracePt t="92069" x="7708900" y="4483100"/>
          <p14:tracePt t="92086" x="7721600" y="4489450"/>
          <p14:tracePt t="92119" x="7721600" y="4495800"/>
          <p14:tracePt t="92136" x="7721600" y="4508500"/>
          <p14:tracePt t="92152" x="7721600" y="4527550"/>
          <p14:tracePt t="92169" x="7721600" y="4533900"/>
          <p14:tracePt t="92186" x="7721600" y="4546600"/>
          <p14:tracePt t="92202" x="7721600" y="4559300"/>
          <p14:tracePt t="92219" x="7721600" y="4584700"/>
          <p14:tracePt t="92236" x="7727950" y="4603750"/>
          <p14:tracePt t="92253" x="7740650" y="4629150"/>
          <p14:tracePt t="92269" x="7747000" y="4641850"/>
          <p14:tracePt t="92286" x="7753350" y="4648200"/>
          <p14:tracePt t="92303" x="7753350" y="4654550"/>
          <p14:tracePt t="92319" x="7753350" y="4660900"/>
          <p14:tracePt t="92380" x="7753350" y="4673600"/>
          <p14:tracePt t="92387" x="7753350" y="4679950"/>
          <p14:tracePt t="92403" x="7740650" y="4686300"/>
          <p14:tracePt t="92411" x="7721600" y="4692650"/>
          <p14:tracePt t="92419" x="7708900" y="4705350"/>
          <p14:tracePt t="92436" x="7664450" y="4718050"/>
          <p14:tracePt t="92453" x="7588250" y="4743450"/>
          <p14:tracePt t="92469" x="7505700" y="4768850"/>
          <p14:tracePt t="92486" x="7435850" y="4794250"/>
          <p14:tracePt t="92502" x="7372350" y="4813300"/>
          <p14:tracePt t="92520" x="7346950" y="4819650"/>
          <p14:tracePt t="92537" x="7327900" y="4838700"/>
          <p14:tracePt t="92553" x="7315200" y="4845050"/>
          <p14:tracePt t="92569" x="7308850" y="4851400"/>
          <p14:tracePt t="92604" x="7302500" y="4851400"/>
          <p14:tracePt t="92620" x="7296150" y="4851400"/>
          <p14:tracePt t="92652" x="7289800" y="4851400"/>
          <p14:tracePt t="92661" x="7283450" y="4857750"/>
          <p14:tracePt t="92670" x="7270750" y="4864100"/>
          <p14:tracePt t="92687" x="7239000" y="4870450"/>
          <p14:tracePt t="92703" x="7188200" y="4870450"/>
          <p14:tracePt t="92720" x="7150100" y="4876800"/>
          <p14:tracePt t="92738" x="7086600" y="4883150"/>
          <p14:tracePt t="92753" x="7067550" y="4889500"/>
          <p14:tracePt t="92786" x="7061200" y="4889500"/>
          <p14:tracePt t="92803" x="7042150" y="4889500"/>
          <p14:tracePt t="92820" x="7016750" y="4889500"/>
          <p14:tracePt t="92836" x="6991350" y="4889500"/>
          <p14:tracePt t="92853" x="6959600" y="4889500"/>
          <p14:tracePt t="92870" x="6927850" y="4889500"/>
          <p14:tracePt t="92886" x="6908800" y="4889500"/>
          <p14:tracePt t="92903" x="6902450" y="4889500"/>
          <p14:tracePt t="92989" x="6908800" y="4889500"/>
          <p14:tracePt t="92996" x="6915150" y="4889500"/>
          <p14:tracePt t="93006" x="6921500" y="4889500"/>
          <p14:tracePt t="93020" x="6940550" y="4889500"/>
          <p14:tracePt t="93037" x="6959600" y="4889500"/>
          <p14:tracePt t="93053" x="6985000" y="4889500"/>
          <p14:tracePt t="93070" x="7029450" y="4889500"/>
          <p14:tracePt t="93087" x="7099300" y="4889500"/>
          <p14:tracePt t="93104" x="7181850" y="4889500"/>
          <p14:tracePt t="93122" x="7289800" y="4889500"/>
          <p14:tracePt t="93138" x="7346950" y="4889500"/>
          <p14:tracePt t="93153" x="7372350" y="4889500"/>
          <p14:tracePt t="93170" x="7391400" y="4889500"/>
          <p14:tracePt t="93187" x="7397750" y="4889500"/>
          <p14:tracePt t="93204" x="7416800" y="4889500"/>
          <p14:tracePt t="93220" x="7448550" y="4889500"/>
          <p14:tracePt t="93237" x="7480300" y="4889500"/>
          <p14:tracePt t="93254" x="7524750" y="4889500"/>
          <p14:tracePt t="93270" x="7575550" y="4889500"/>
          <p14:tracePt t="93287" x="7620000" y="4889500"/>
          <p14:tracePt t="93303" x="7645400" y="4889500"/>
          <p14:tracePt t="93321" x="7651750" y="4889500"/>
          <p14:tracePt t="93337" x="7670800" y="4889500"/>
          <p14:tracePt t="93354" x="7677150" y="4889500"/>
          <p14:tracePt t="93437" x="7683500" y="4889500"/>
          <p14:tracePt t="93453" x="7689850" y="4889500"/>
          <p14:tracePt t="93462" x="7696200" y="4889500"/>
          <p14:tracePt t="93470" x="7702550" y="4889500"/>
          <p14:tracePt t="93487" x="7721600" y="4889500"/>
          <p14:tracePt t="93503" x="7759700" y="4889500"/>
          <p14:tracePt t="93523" x="7797800" y="4889500"/>
          <p14:tracePt t="93537" x="7867650" y="4883150"/>
          <p14:tracePt t="93554" x="7912100" y="4883150"/>
          <p14:tracePt t="93570" x="7950200" y="4864100"/>
          <p14:tracePt t="93587" x="7956550" y="4864100"/>
          <p14:tracePt t="93604" x="7962900" y="4864100"/>
          <p14:tracePt t="93620" x="7969250" y="4864100"/>
          <p14:tracePt t="93709" x="7975600" y="4864100"/>
          <p14:tracePt t="93718" x="7981950" y="4864100"/>
          <p14:tracePt t="93727" x="7988300" y="4864100"/>
          <p14:tracePt t="93738" x="8013700" y="4864100"/>
          <p14:tracePt t="93754" x="8058150" y="4864100"/>
          <p14:tracePt t="93770" x="8102600" y="4864100"/>
          <p14:tracePt t="93787" x="8166100" y="4864100"/>
          <p14:tracePt t="93804" x="8223250" y="4864100"/>
          <p14:tracePt t="93821" x="8242300" y="4864100"/>
          <p14:tracePt t="93837" x="8248650" y="4864100"/>
          <p14:tracePt t="94142" x="8235950" y="4857750"/>
          <p14:tracePt t="94149" x="8197850" y="4838700"/>
          <p14:tracePt t="94158" x="8172450" y="4826000"/>
          <p14:tracePt t="94167" x="8121650" y="4794250"/>
          <p14:tracePt t="94183" x="8032750" y="4718050"/>
          <p14:tracePt t="94200" x="7975600" y="4660900"/>
          <p14:tracePt t="94218" x="7918450" y="4597400"/>
          <p14:tracePt t="94233" x="7804150" y="4489450"/>
          <p14:tracePt t="94249" x="7747000" y="4451350"/>
          <p14:tracePt t="94266" x="7683500" y="4419600"/>
          <p14:tracePt t="94283" x="7658100" y="4413250"/>
          <p14:tracePt t="94299" x="7607300" y="4406900"/>
          <p14:tracePt t="94316" x="7524750" y="4394200"/>
          <p14:tracePt t="94333" x="7385050" y="4375150"/>
          <p14:tracePt t="94350" x="7213600" y="4343400"/>
          <p14:tracePt t="94366" x="7061200" y="4324350"/>
          <p14:tracePt t="94383" x="6902450" y="4298950"/>
          <p14:tracePt t="94400" x="6800850" y="4267200"/>
          <p14:tracePt t="94417" x="6737350" y="4248150"/>
          <p14:tracePt t="94433" x="6718300" y="4235450"/>
          <p14:tracePt t="94605" x="6711950" y="4235450"/>
          <p14:tracePt t="94638" x="6705600" y="4248150"/>
          <p14:tracePt t="94647" x="6699250" y="4248150"/>
          <p14:tracePt t="94656" x="6680200" y="4248150"/>
          <p14:tracePt t="94667" x="6635750" y="4248150"/>
          <p14:tracePt t="94684" x="6584950" y="4248150"/>
          <p14:tracePt t="94700" x="6521450" y="4248150"/>
          <p14:tracePt t="94717" x="6477000" y="4248150"/>
          <p14:tracePt t="94734" x="6438900" y="4248150"/>
          <p14:tracePt t="94750" x="6413500" y="4248150"/>
          <p14:tracePt t="94767" x="6407150" y="4248150"/>
          <p14:tracePt t="94784" x="6394450" y="4254500"/>
          <p14:tracePt t="94800" x="6381750" y="4254500"/>
          <p14:tracePt t="94819" x="6362700" y="4267200"/>
          <p14:tracePt t="94834" x="6330950" y="4279900"/>
          <p14:tracePt t="94850" x="6305550" y="4286250"/>
          <p14:tracePt t="94867" x="6286500" y="4292600"/>
          <p14:tracePt t="94884" x="6273800" y="4298950"/>
          <p14:tracePt t="94900" x="6261100" y="4298950"/>
          <p14:tracePt t="94917" x="6254750" y="4298950"/>
          <p14:tracePt t="95014" x="6248400" y="4298950"/>
          <p14:tracePt t="95023" x="6242050" y="4298950"/>
          <p14:tracePt t="95034" x="6229350" y="4298950"/>
          <p14:tracePt t="95050" x="6203950" y="4305300"/>
          <p14:tracePt t="95067" x="6191250" y="4305300"/>
          <p14:tracePt t="95084" x="6165850" y="4311650"/>
          <p14:tracePt t="95101" x="6121400" y="4324350"/>
          <p14:tracePt t="95117" x="6096000" y="4324350"/>
          <p14:tracePt t="95126" x="6076950" y="4324350"/>
          <p14:tracePt t="95134" x="6064250" y="4337050"/>
          <p14:tracePt t="95166" x="6057900" y="4337050"/>
          <p14:tracePt t="95581" x="6051550" y="4337050"/>
          <p14:tracePt t="95589" x="6045200" y="4337050"/>
          <p14:tracePt t="95596" x="6026150" y="4349750"/>
          <p14:tracePt t="95605" x="5981700" y="4362450"/>
          <p14:tracePt t="95622" x="5822950" y="4381500"/>
          <p14:tracePt t="95638" x="5626100" y="4394200"/>
          <p14:tracePt t="95655" x="5378450" y="4394200"/>
          <p14:tracePt t="95672" x="5099050" y="4394200"/>
          <p14:tracePt t="95688" x="4864100" y="4394200"/>
          <p14:tracePt t="95708" x="4603750" y="4394200"/>
          <p14:tracePt t="95722" x="4476750" y="4394200"/>
          <p14:tracePt t="95739" x="4356100" y="4394200"/>
          <p14:tracePt t="95755" x="4260850" y="4394200"/>
          <p14:tracePt t="95772" x="4165600" y="4394200"/>
          <p14:tracePt t="95789" x="4064000" y="4419600"/>
          <p14:tracePt t="95805" x="3981450" y="4457700"/>
          <p14:tracePt t="95822" x="3898900" y="4495800"/>
          <p14:tracePt t="95839" x="3803650" y="4533900"/>
          <p14:tracePt t="95855" x="3727450" y="4559300"/>
          <p14:tracePt t="95872" x="3638550" y="4578350"/>
          <p14:tracePt t="95889" x="3486150" y="4603750"/>
          <p14:tracePt t="95906" x="3308350" y="4603750"/>
          <p14:tracePt t="95922" x="2990850" y="4603750"/>
          <p14:tracePt t="95939" x="2800350" y="4603750"/>
          <p14:tracePt t="95955" x="2654300" y="4603750"/>
          <p14:tracePt t="95972" x="2495550" y="4597400"/>
          <p14:tracePt t="95989" x="2343150" y="4578350"/>
          <p14:tracePt t="96005" x="2203450" y="4552950"/>
          <p14:tracePt t="96022" x="2127250" y="4552950"/>
          <p14:tracePt t="96039" x="2076450" y="4552950"/>
          <p14:tracePt t="96056" x="2070100" y="4552950"/>
          <p14:tracePt t="96095" x="2057400" y="4552950"/>
          <p14:tracePt t="96111" x="2044700" y="4546600"/>
          <p14:tracePt t="96132" x="2032000" y="4546600"/>
          <p14:tracePt t="96149" x="2025650" y="4546600"/>
          <p14:tracePt t="96173" x="2006600" y="4546600"/>
          <p14:tracePt t="96181" x="1987550" y="4533900"/>
          <p14:tracePt t="96189" x="1981200" y="4527550"/>
          <p14:tracePt t="96206" x="1943100" y="4521200"/>
          <p14:tracePt t="96222" x="1911350" y="4514850"/>
          <p14:tracePt t="96239" x="1898650" y="4502150"/>
          <p14:tracePt t="96256" x="1892300" y="4495800"/>
          <p14:tracePt t="96317" x="1892300" y="4483100"/>
          <p14:tracePt t="96327" x="1892300" y="4476750"/>
          <p14:tracePt t="96333" x="1892300" y="4464050"/>
          <p14:tracePt t="96344" x="1892300" y="4457700"/>
          <p14:tracePt t="96357" x="1892300" y="4451350"/>
          <p14:tracePt t="96381" x="1892300" y="4445000"/>
          <p14:tracePt t="96478" x="1892300" y="4438650"/>
          <p14:tracePt t="96487" x="1892300" y="4432300"/>
          <p14:tracePt t="96519" x="1905000" y="4432300"/>
          <p14:tracePt t="96527" x="1924050" y="4432300"/>
          <p14:tracePt t="96539" x="1981200" y="4432300"/>
          <p14:tracePt t="96556" x="2057400" y="4432300"/>
          <p14:tracePt t="96572" x="2171700" y="4432300"/>
          <p14:tracePt t="96589" x="2349500" y="4451350"/>
          <p14:tracePt t="96606" x="2527300" y="4495800"/>
          <p14:tracePt t="96622" x="2698750" y="4546600"/>
          <p14:tracePt t="96628" x="2755900" y="4565650"/>
          <p14:tracePt t="96639" x="2787650" y="4578350"/>
          <p14:tracePt t="96656" x="2794000" y="4578350"/>
          <p14:tracePt t="96673" x="2787650" y="4565650"/>
          <p14:tracePt t="96689" x="2787650" y="4559300"/>
          <p14:tracePt t="96927" x="2768600" y="4559300"/>
          <p14:tracePt t="97046" x="2749550" y="4559300"/>
          <p14:tracePt t="97056" x="2743200" y="4559300"/>
          <p14:tracePt t="97063" x="2736850" y="4559300"/>
          <p14:tracePt t="97071" x="2724150" y="4559300"/>
          <p14:tracePt t="97085" x="2698750" y="4552950"/>
          <p14:tracePt t="97102" x="2692400" y="4546600"/>
          <p14:tracePt t="97174" x="2698750" y="4546600"/>
          <p14:tracePt t="97193" x="2705100" y="4540250"/>
          <p14:tracePt t="97214" x="2705100" y="4533900"/>
          <p14:tracePt t="97223" x="2705100" y="4527550"/>
          <p14:tracePt t="97231" x="2705100" y="4521200"/>
          <p14:tracePt t="97252" x="2705100" y="4514850"/>
          <p14:tracePt t="97263" x="2692400" y="4495800"/>
          <p14:tracePt t="97271" x="2686050" y="4483100"/>
          <p14:tracePt t="97285" x="2679700" y="4470400"/>
          <p14:tracePt t="97302" x="2654300" y="4445000"/>
          <p14:tracePt t="97318" x="2641600" y="4425950"/>
          <p14:tracePt t="97335" x="2635250" y="4419600"/>
          <p14:tracePt t="97352" x="2635250" y="4406900"/>
          <p14:tracePt t="97368" x="2628900" y="4394200"/>
          <p14:tracePt t="97385" x="2628900" y="4387850"/>
          <p14:tracePt t="97402" x="2609850" y="4375150"/>
          <p14:tracePt t="97419" x="2590800" y="4356100"/>
          <p14:tracePt t="97435" x="2584450" y="4343400"/>
          <p14:tracePt t="97470" x="2578100" y="4337050"/>
          <p14:tracePt t="97551" x="2571750" y="4330700"/>
          <p14:tracePt t="97576" x="2565400" y="4318000"/>
          <p14:tracePt t="97583" x="2559050" y="4318000"/>
          <p14:tracePt t="97592" x="2552700" y="4311650"/>
          <p14:tracePt t="97603" x="2540000" y="4298950"/>
          <p14:tracePt t="97619" x="2533650" y="4298950"/>
          <p14:tracePt t="97635" x="2533650" y="4292600"/>
          <p14:tracePt t="97879" x="2533650" y="4279900"/>
          <p14:tracePt t="97886" x="2514600" y="4260850"/>
          <p14:tracePt t="97895" x="2501900" y="4248150"/>
          <p14:tracePt t="97904" x="2482850" y="4229100"/>
          <p14:tracePt t="97921" x="2451100" y="4197350"/>
          <p14:tracePt t="97938" x="2432050" y="4171950"/>
          <p14:tracePt t="97957" x="2400300" y="4146550"/>
          <p14:tracePt t="97973" x="2381250" y="4140200"/>
          <p14:tracePt t="97988" x="2368550" y="4133850"/>
          <p14:tracePt t="98021" x="2349500" y="4133850"/>
          <p14:tracePt t="98038" x="2343150" y="4133850"/>
          <p14:tracePt t="98054" x="2330450" y="4127500"/>
          <p14:tracePt t="98071" x="2311400" y="4127500"/>
          <p14:tracePt t="98104" x="2305050" y="4127500"/>
          <p14:tracePt t="98247" x="2305050" y="4121150"/>
          <p14:tracePt t="98263" x="2305050" y="4114800"/>
          <p14:tracePt t="98629" x="2311400" y="4127500"/>
          <p14:tracePt t="98636" x="2324100" y="4152900"/>
          <p14:tracePt t="98646" x="2336800" y="4165600"/>
          <p14:tracePt t="98656" x="2336800" y="4171950"/>
          <p14:tracePt t="98673" x="2362200" y="4210050"/>
          <p14:tracePt t="98690" x="2387600" y="4222750"/>
          <p14:tracePt t="98707" x="2406650" y="4229100"/>
          <p14:tracePt t="98723" x="2419350" y="4229100"/>
          <p14:tracePt t="98740" x="2432050" y="4229100"/>
          <p14:tracePt t="98800" x="2432050" y="4222750"/>
          <p14:tracePt t="98815" x="2432050" y="4216400"/>
          <p14:tracePt t="98839" x="2419350" y="4210050"/>
          <p14:tracePt t="98935" x="2425700" y="4210050"/>
          <p14:tracePt t="99304" x="2425700" y="4203700"/>
          <p14:tracePt t="99312" x="2400300" y="4197350"/>
          <p14:tracePt t="99321" x="2381250" y="4184650"/>
          <p14:tracePt t="99328" x="2343150" y="4184650"/>
          <p14:tracePt t="99345" x="2273300" y="4178300"/>
          <p14:tracePt t="99362" x="2241550" y="4178300"/>
          <p14:tracePt t="99379" x="2209800" y="4178300"/>
          <p14:tracePt t="99396" x="2159000" y="4184650"/>
          <p14:tracePt t="99412" x="2051050" y="4184650"/>
          <p14:tracePt t="99428" x="1993900" y="4171950"/>
          <p14:tracePt t="99445" x="1981200" y="4159250"/>
          <p14:tracePt t="99462" x="1974850" y="4152900"/>
          <p14:tracePt t="99624" x="1987550" y="4159250"/>
          <p14:tracePt t="99632" x="2019300" y="4184650"/>
          <p14:tracePt t="99640" x="2051050" y="4197350"/>
          <p14:tracePt t="99648" x="2082800" y="4210050"/>
          <p14:tracePt t="99662" x="2152650" y="4229100"/>
          <p14:tracePt t="99678" x="2197100" y="4241800"/>
          <p14:tracePt t="99695" x="2209800" y="4241800"/>
          <p14:tracePt t="99768" x="2216150" y="4241800"/>
          <p14:tracePt t="99817" x="2216150" y="4235450"/>
          <p14:tracePt t="99849" x="2209800" y="4235450"/>
          <p14:tracePt t="99856" x="2209800" y="4229100"/>
          <p14:tracePt t="99880" x="2203450" y="4229100"/>
          <p14:tracePt t="99889" x="2197100" y="4229100"/>
          <p14:tracePt t="99904" x="2190750" y="4222750"/>
          <p14:tracePt t="99921" x="2184400" y="4210050"/>
          <p14:tracePt t="99930" x="2178050" y="4210050"/>
          <p14:tracePt t="99946" x="2171700" y="4203700"/>
          <p14:tracePt t="99962" x="2152650" y="4197350"/>
          <p14:tracePt t="99982" x="2139950" y="4184650"/>
          <p14:tracePt t="99996" x="2120900" y="4178300"/>
          <p14:tracePt t="100012" x="2114550" y="4178300"/>
          <p14:tracePt t="100046" x="2101850" y="4178300"/>
          <p14:tracePt t="100062" x="2095500" y="4178300"/>
          <p14:tracePt t="100082" x="2089150" y="4178300"/>
          <p14:tracePt t="100096" x="2082800" y="4178300"/>
          <p14:tracePt t="100121" x="2076450" y="4178300"/>
          <p14:tracePt t="100135" x="2070100" y="4184650"/>
          <p14:tracePt t="100175" x="2070100" y="4197350"/>
          <p14:tracePt t="100416" x="2070100" y="4203700"/>
          <p14:tracePt t="100424" x="2076450" y="4203700"/>
          <p14:tracePt t="100434" x="2101850" y="4203700"/>
          <p14:tracePt t="100442" x="2127250" y="4203700"/>
          <p14:tracePt t="100457" x="2209800" y="4203700"/>
          <p14:tracePt t="100474" x="2336800" y="4203700"/>
          <p14:tracePt t="100491" x="2540000" y="4203700"/>
          <p14:tracePt t="100509" x="2819400" y="4203700"/>
          <p14:tracePt t="100525" x="3009900" y="4203700"/>
          <p14:tracePt t="100541" x="3098800" y="4203700"/>
          <p14:tracePt t="100558" x="3105150" y="4203700"/>
          <p14:tracePt t="101410" x="3028950" y="4203700"/>
          <p14:tracePt t="101417" x="2946400" y="4203700"/>
          <p14:tracePt t="101426" x="2832100" y="4203700"/>
          <p14:tracePt t="101434" x="2736850" y="4203700"/>
          <p14:tracePt t="101451" x="2552700" y="4203700"/>
          <p14:tracePt t="101470" x="2419350" y="4203700"/>
          <p14:tracePt t="101486" x="2336800" y="4203700"/>
          <p14:tracePt t="101501" x="2330450" y="4203700"/>
          <p14:tracePt t="101689" x="2330450" y="4197350"/>
          <p14:tracePt t="101697" x="2336800" y="4197350"/>
          <p14:tracePt t="101706" x="2349500" y="4191000"/>
          <p14:tracePt t="101718" x="2400300" y="4191000"/>
          <p14:tracePt t="101734" x="2514600" y="4191000"/>
          <p14:tracePt t="101751" x="2724150" y="4191000"/>
          <p14:tracePt t="101768" x="2946400" y="4191000"/>
          <p14:tracePt t="101785" x="3124200" y="4191000"/>
          <p14:tracePt t="101801" x="3232150" y="4191000"/>
          <p14:tracePt t="101818" x="3251200" y="4191000"/>
          <p14:tracePt t="102657" x="3232150" y="4178300"/>
          <p14:tracePt t="102665" x="3155950" y="4171950"/>
          <p14:tracePt t="102674" x="3073400" y="4165600"/>
          <p14:tracePt t="102687" x="2908300" y="4140200"/>
          <p14:tracePt t="102704" x="2762250" y="4140200"/>
          <p14:tracePt t="102720" x="2603500" y="4127500"/>
          <p14:tracePt t="102737" x="2514600" y="4127500"/>
          <p14:tracePt t="102753" x="2476500" y="4127500"/>
          <p14:tracePt t="102809" x="2470150" y="4127500"/>
          <p14:tracePt t="102826" x="2463800" y="4127500"/>
          <p14:tracePt t="102831" x="2451100" y="4127500"/>
          <p14:tracePt t="102841" x="2444750" y="4127500"/>
          <p14:tracePt t="102858" x="2425700" y="4127500"/>
          <p14:tracePt t="102870" x="2413000" y="4127500"/>
          <p14:tracePt t="102887" x="2400300" y="4127500"/>
          <p14:tracePt t="102946" x="2387600" y="4133850"/>
          <p14:tracePt t="102962" x="2374900" y="4133850"/>
          <p14:tracePt t="102969" x="2362200" y="4133850"/>
          <p14:tracePt t="102978" x="2343150" y="4140200"/>
          <p14:tracePt t="102987" x="2324100" y="4140200"/>
          <p14:tracePt t="103004" x="2292350" y="4146550"/>
          <p14:tracePt t="103024" x="2247900" y="4159250"/>
          <p14:tracePt t="103039" x="2178050" y="4191000"/>
          <p14:tracePt t="103054" x="2057400" y="4203700"/>
          <p14:tracePt t="103071" x="1949450" y="4235450"/>
          <p14:tracePt t="103087" x="1905000" y="4248150"/>
          <p14:tracePt t="103729" x="1924050" y="4248150"/>
          <p14:tracePt t="103739" x="1968500" y="4248150"/>
          <p14:tracePt t="103747" x="2038350" y="4248150"/>
          <p14:tracePt t="103758" x="2273300" y="4248150"/>
          <p14:tracePt t="103774" x="2686050" y="4248150"/>
          <p14:tracePt t="103791" x="3136900" y="4248150"/>
          <p14:tracePt t="103808" x="3441700" y="4248150"/>
          <p14:tracePt t="103824" x="3517900" y="4248150"/>
          <p14:tracePt t="103841" x="3524250" y="4248150"/>
          <p14:tracePt t="103899" x="3511550" y="4248150"/>
          <p14:tracePt t="103906" x="3498850" y="4248150"/>
          <p14:tracePt t="105067" x="3517900" y="4248150"/>
          <p14:tracePt t="105074" x="3556000" y="4248150"/>
          <p14:tracePt t="105086" x="3587750" y="4248150"/>
          <p14:tracePt t="105093" x="3619500" y="4248150"/>
          <p14:tracePt t="105108" x="3657600" y="4248150"/>
          <p14:tracePt t="105125" x="3702050" y="4248150"/>
          <p14:tracePt t="105137" x="3721100" y="4248150"/>
          <p14:tracePt t="105145" x="3727450" y="4248150"/>
          <p14:tracePt t="106067" x="3740150" y="4241800"/>
          <p14:tracePt t="106075" x="3746500" y="4229100"/>
          <p14:tracePt t="106085" x="3752850" y="4210050"/>
          <p14:tracePt t="106102" x="3765550" y="4178300"/>
          <p14:tracePt t="106120" x="3765550" y="4127500"/>
          <p14:tracePt t="106128" x="3765550" y="4114800"/>
          <p14:tracePt t="106135" x="3765550" y="4102100"/>
          <p14:tracePt t="106211" x="3771900" y="4095750"/>
          <p14:tracePt t="106219" x="3778250" y="4089400"/>
          <p14:tracePt t="106228" x="3797300" y="4076700"/>
          <p14:tracePt t="106235" x="3822700" y="4057650"/>
          <p14:tracePt t="106252" x="3905250" y="3987800"/>
          <p14:tracePt t="106268" x="3962400" y="3930650"/>
          <p14:tracePt t="106285" x="3994150" y="3879850"/>
          <p14:tracePt t="106302" x="4013200" y="3854450"/>
          <p14:tracePt t="106318" x="4013200" y="3848100"/>
          <p14:tracePt t="106335" x="4032250" y="3822700"/>
          <p14:tracePt t="106351" x="4051300" y="3803650"/>
          <p14:tracePt t="106368" x="4089400" y="3771900"/>
          <p14:tracePt t="106385" x="4152900" y="3727450"/>
          <p14:tracePt t="106402" x="4216400" y="3689350"/>
          <p14:tracePt t="106418" x="4254500" y="3676650"/>
          <p14:tracePt t="106435" x="4254500" y="3670300"/>
          <p14:tracePt t="106482" x="4260850" y="3663950"/>
          <p14:tracePt t="106491" x="4267200" y="3663950"/>
          <p14:tracePt t="106502" x="4279900" y="3657600"/>
          <p14:tracePt t="106519" x="4311650" y="3651250"/>
          <p14:tracePt t="106535" x="4330700" y="3638550"/>
          <p14:tracePt t="106552" x="4362450" y="3638550"/>
          <p14:tracePt t="106568" x="4394200" y="3632200"/>
          <p14:tracePt t="106585" x="4445000" y="3619500"/>
          <p14:tracePt t="106602" x="4489450" y="3619500"/>
          <p14:tracePt t="106618" x="4546600" y="3619500"/>
          <p14:tracePt t="106624" x="4572000" y="3619500"/>
          <p14:tracePt t="106635" x="4610100" y="3613150"/>
          <p14:tracePt t="106652" x="4724400" y="3600450"/>
          <p14:tracePt t="106669" x="4832350" y="3581400"/>
          <p14:tracePt t="106685" x="4927600" y="3575050"/>
          <p14:tracePt t="106702" x="4984750" y="3568700"/>
          <p14:tracePt t="106719" x="5035550" y="3562350"/>
          <p14:tracePt t="106735" x="5041900" y="3562350"/>
          <p14:tracePt t="106835" x="5048250" y="3562350"/>
          <p14:tracePt t="106874" x="5067300" y="3562350"/>
          <p14:tracePt t="106891" x="5092700" y="3562350"/>
          <p14:tracePt t="106898" x="5124450" y="3562350"/>
          <p14:tracePt t="106908" x="5156200" y="3562350"/>
          <p14:tracePt t="106920" x="5200650" y="3562350"/>
          <p14:tracePt t="106935" x="5340350" y="3562350"/>
          <p14:tracePt t="106952" x="5416550" y="3575050"/>
          <p14:tracePt t="106969" x="5467350" y="3581400"/>
          <p14:tracePt t="106985" x="5480050" y="3581400"/>
          <p14:tracePt t="107387" x="5473700" y="3581400"/>
          <p14:tracePt t="107396" x="5441950" y="3587750"/>
          <p14:tracePt t="107404" x="5397500" y="3594100"/>
          <p14:tracePt t="107411" x="5340350" y="3613150"/>
          <p14:tracePt t="107428" x="5200650" y="3632200"/>
          <p14:tracePt t="107445" x="4984750" y="3676650"/>
          <p14:tracePt t="107462" x="4616450" y="3733800"/>
          <p14:tracePt t="107478" x="4121150" y="3797300"/>
          <p14:tracePt t="107496" x="3683000" y="3924300"/>
          <p14:tracePt t="107512" x="3327400" y="4025900"/>
          <p14:tracePt t="107528" x="3263900" y="4057650"/>
          <p14:tracePt t="107545" x="3251200" y="4064000"/>
          <p14:tracePt t="107595" x="3244850" y="4064000"/>
          <p14:tracePt t="107627" x="3244850" y="4070350"/>
          <p14:tracePt t="107883" x="3244850" y="4076700"/>
          <p14:tracePt t="107891" x="3232150" y="4089400"/>
          <p14:tracePt t="107898" x="3232150" y="4095750"/>
          <p14:tracePt t="107907" x="3232150" y="4102100"/>
          <p14:tracePt t="107923" x="3225800" y="4127500"/>
          <p14:tracePt t="107940" x="3225800" y="4152900"/>
          <p14:tracePt t="107957" x="3219450" y="4171950"/>
          <p14:tracePt t="107973" x="3200400" y="4216400"/>
          <p14:tracePt t="107990" x="3175000" y="4254500"/>
          <p14:tracePt t="108007" x="3143250" y="4286250"/>
          <p14:tracePt t="108024" x="3117850" y="4305300"/>
          <p14:tracePt t="108040" x="3111500" y="4305300"/>
          <p14:tracePt t="108196" x="3098800" y="4305300"/>
          <p14:tracePt t="108204" x="3092450" y="4305300"/>
          <p14:tracePt t="108276" x="3086100" y="4305300"/>
          <p14:tracePt t="108283" x="3067050" y="4305300"/>
          <p14:tracePt t="108589" x="3048000" y="4305300"/>
          <p14:tracePt t="108597" x="3003550" y="4298950"/>
          <p14:tracePt t="108606" x="2952750" y="4298950"/>
          <p14:tracePt t="108614" x="2889250" y="4292600"/>
          <p14:tracePt t="108631" x="2813050" y="4292600"/>
          <p14:tracePt t="108650" x="2774950" y="4292600"/>
          <p14:tracePt t="108665" x="2730500" y="4286250"/>
          <p14:tracePt t="108681" x="2717800" y="4273550"/>
          <p14:tracePt t="108697" x="2698750" y="4267200"/>
          <p14:tracePt t="108714" x="2692400" y="4260850"/>
          <p14:tracePt t="108731" x="2673350" y="4241800"/>
          <p14:tracePt t="108748" x="2654300" y="4235450"/>
          <p14:tracePt t="108764" x="2609850" y="4216400"/>
          <p14:tracePt t="108781" x="2552700" y="4203700"/>
          <p14:tracePt t="108798" x="2501900" y="4197350"/>
          <p14:tracePt t="108814" x="2457450" y="4191000"/>
          <p14:tracePt t="108831" x="2425700" y="4184650"/>
          <p14:tracePt t="108848" x="2413000" y="4178300"/>
          <p14:tracePt t="108864" x="2400300" y="4171950"/>
          <p14:tracePt t="108881" x="2387600" y="4165600"/>
          <p14:tracePt t="108897" x="2374900" y="4159250"/>
          <p14:tracePt t="108914" x="2362200" y="4152900"/>
          <p14:tracePt t="108931" x="2336800" y="4152900"/>
          <p14:tracePt t="108948" x="2311400" y="4152900"/>
          <p14:tracePt t="108964" x="2273300" y="4152900"/>
          <p14:tracePt t="108981" x="2254250" y="4152900"/>
          <p14:tracePt t="108997" x="2247900" y="4152900"/>
          <p14:tracePt t="109017" x="2241550" y="4152900"/>
          <p14:tracePt t="109132" x="2260600" y="4152900"/>
          <p14:tracePt t="109141" x="2317750" y="4146550"/>
          <p14:tracePt t="109148" x="2393950" y="4146550"/>
          <p14:tracePt t="109165" x="2540000" y="4121150"/>
          <p14:tracePt t="109181" x="2730500" y="4102100"/>
          <p14:tracePt t="109198" x="2984500" y="4064000"/>
          <p14:tracePt t="109215" x="3314700" y="4013200"/>
          <p14:tracePt t="109231" x="3517900" y="3981450"/>
          <p14:tracePt t="109250" x="3632200" y="3968750"/>
          <p14:tracePt t="109264" x="3638550" y="3968750"/>
          <p14:tracePt t="109281" x="3638550" y="3962400"/>
          <p14:tracePt t="109396" x="3683000" y="3962400"/>
          <p14:tracePt t="109404" x="3765550" y="3962400"/>
          <p14:tracePt t="109415" x="3886200" y="3962400"/>
          <p14:tracePt t="109432" x="4241800" y="3962400"/>
          <p14:tracePt t="109450" x="5232400" y="3962400"/>
          <p14:tracePt t="109465" x="6115050" y="3962400"/>
          <p14:tracePt t="109482" x="7016750" y="3962400"/>
          <p14:tracePt t="109498" x="7683500" y="3962400"/>
          <p14:tracePt t="109515" x="7931150" y="3962400"/>
          <p14:tracePt t="109531" x="8020050" y="3962400"/>
          <p14:tracePt t="109548" x="8026400" y="3962400"/>
          <p14:tracePt t="109605" x="8020050" y="3962400"/>
          <p14:tracePt t="109732" x="8013700" y="3962400"/>
          <p14:tracePt t="109757" x="8007350" y="3962400"/>
          <p14:tracePt t="109775" x="7994650" y="3962400"/>
          <p14:tracePt t="109781" x="7988300" y="3962400"/>
          <p14:tracePt t="109791" x="7969250" y="3962400"/>
          <p14:tracePt t="109798" x="7943850" y="3962400"/>
          <p14:tracePt t="109815" x="7810500" y="4000500"/>
          <p14:tracePt t="109832" x="7531100" y="4083050"/>
          <p14:tracePt t="109849" x="7048500" y="4178300"/>
          <p14:tracePt t="109865" x="6788150" y="4216400"/>
          <p14:tracePt t="109882" x="6578600" y="4235450"/>
          <p14:tracePt t="109898" x="6451600" y="4235450"/>
          <p14:tracePt t="109915" x="6413500" y="4235450"/>
          <p14:tracePt t="110373" x="6400800" y="4235450"/>
          <p14:tracePt t="110549" x="6394450" y="4235450"/>
          <p14:tracePt t="110557" x="6400800" y="4229100"/>
          <p14:tracePt t="110566" x="6426200" y="4216400"/>
          <p14:tracePt t="110573" x="6432550" y="4216400"/>
          <p14:tracePt t="110597" x="6470650" y="4203700"/>
          <p14:tracePt t="110606" x="6483350" y="4203700"/>
          <p14:tracePt t="110623" x="6496050" y="4197350"/>
          <p14:tracePt t="111037" x="6477000" y="4184650"/>
          <p14:tracePt t="111045" x="6451600" y="4184650"/>
          <p14:tracePt t="111054" x="6438900" y="4178300"/>
          <p14:tracePt t="111062" x="6419850" y="4171950"/>
          <p14:tracePt t="111079" x="6388100" y="4159250"/>
          <p14:tracePt t="111096" x="6381750" y="4159250"/>
          <p14:tracePt t="111112" x="6369050" y="4159250"/>
          <p14:tracePt t="111230" x="6362700" y="4159250"/>
          <p14:tracePt t="111245" x="6356350" y="4159250"/>
          <p14:tracePt t="111261" x="6350000" y="4159250"/>
          <p14:tracePt t="111271" x="6343650" y="4159250"/>
          <p14:tracePt t="111279" x="6337300" y="4159250"/>
          <p14:tracePt t="111296" x="6324600" y="4159250"/>
          <p14:tracePt t="111312" x="6318250" y="4159250"/>
          <p14:tracePt t="111329" x="6299200" y="4159250"/>
          <p14:tracePt t="111345" x="6286500" y="4152900"/>
          <p14:tracePt t="111362" x="6280150" y="4146550"/>
          <p14:tracePt t="111501" x="6286500" y="4146550"/>
          <p14:tracePt t="111509" x="6318250" y="4146550"/>
          <p14:tracePt t="111518" x="6350000" y="4146550"/>
          <p14:tracePt t="111531" x="6470650" y="4146550"/>
          <p14:tracePt t="111546" x="6553200" y="4146550"/>
          <p14:tracePt t="111562" x="6813550" y="4146550"/>
          <p14:tracePt t="111579" x="6985000" y="4146550"/>
          <p14:tracePt t="111596" x="7061200" y="4146550"/>
          <p14:tracePt t="111613" x="7080250" y="4146550"/>
          <p14:tracePt t="111677" x="7067550" y="4146550"/>
          <p14:tracePt t="111685" x="7061200" y="4146550"/>
          <p14:tracePt t="111696" x="7042150" y="4146550"/>
          <p14:tracePt t="111885" x="7029450" y="4146550"/>
          <p14:tracePt t="111893" x="7016750" y="4146550"/>
          <p14:tracePt t="111900" x="7004050" y="4146550"/>
          <p14:tracePt t="111909" x="6972300" y="4146550"/>
          <p14:tracePt t="111926" x="6877050" y="4146550"/>
          <p14:tracePt t="111943" x="6769100" y="4146550"/>
          <p14:tracePt t="111959" x="6724650" y="4146550"/>
          <p14:tracePt t="111976" x="6705600" y="4146550"/>
          <p14:tracePt t="112655" x="6737350" y="4146550"/>
          <p14:tracePt t="112661" x="6775450" y="4133850"/>
          <p14:tracePt t="112671" x="6813550" y="4127500"/>
          <p14:tracePt t="112680" x="6845300" y="4127500"/>
          <p14:tracePt t="112696" x="6908800" y="4121150"/>
          <p14:tracePt t="112714" x="6965950" y="4121150"/>
          <p14:tracePt t="112730" x="7010400" y="4121150"/>
          <p14:tracePt t="112747" x="7016750" y="4121150"/>
          <p14:tracePt t="112926" x="7023100" y="4121150"/>
          <p14:tracePt t="112952" x="7029450" y="4121150"/>
          <p14:tracePt t="112958" x="7035800" y="4121150"/>
          <p14:tracePt t="112967" x="7042150" y="4121150"/>
          <p14:tracePt t="112980" x="7080250" y="4121150"/>
          <p14:tracePt t="112997" x="7131050" y="4121150"/>
          <p14:tracePt t="113013" x="7207250" y="4121150"/>
          <p14:tracePt t="113030" x="7302500" y="4121150"/>
          <p14:tracePt t="113047" x="7359650" y="4121150"/>
          <p14:tracePt t="113064" x="7391400" y="4121150"/>
          <p14:tracePt t="113325" x="7397750" y="4121150"/>
          <p14:tracePt t="113334" x="7423150" y="4121150"/>
          <p14:tracePt t="113343" x="7454900" y="4121150"/>
          <p14:tracePt t="113354" x="7480300" y="4121150"/>
          <p14:tracePt t="113367" x="7550150" y="4121150"/>
          <p14:tracePt t="113384" x="7626350" y="4121150"/>
          <p14:tracePt t="113400" x="7683500" y="4121150"/>
          <p14:tracePt t="113417" x="7708900" y="4121150"/>
          <p14:tracePt t="113434" x="7721600" y="4121150"/>
          <p14:tracePt t="113582" x="7727950" y="4121150"/>
          <p14:tracePt t="113599" x="7740650" y="4121150"/>
          <p14:tracePt t="113607" x="7759700" y="4121150"/>
          <p14:tracePt t="113619" x="7772400" y="4121150"/>
          <p14:tracePt t="113635" x="7854950" y="4114800"/>
          <p14:tracePt t="113652" x="7886700" y="4114800"/>
          <p14:tracePt t="113667" x="7975600" y="4114800"/>
          <p14:tracePt t="113684" x="8007350" y="4108450"/>
          <p14:tracePt t="113700" x="8026400" y="4102100"/>
          <p14:tracePt t="113717" x="8045450" y="4102100"/>
          <p14:tracePt t="113734" x="8077200" y="4095750"/>
          <p14:tracePt t="113751" x="8089900" y="4095750"/>
          <p14:tracePt t="113767" x="8096250" y="4089400"/>
          <p14:tracePt t="113784" x="8102600" y="4089400"/>
          <p14:tracePt t="113895" x="8115300" y="4089400"/>
          <p14:tracePt t="113903" x="8121650" y="4089400"/>
          <p14:tracePt t="113918" x="8140700" y="4089400"/>
          <p14:tracePt t="113926" x="8159750" y="4089400"/>
          <p14:tracePt t="113934" x="8178800" y="4089400"/>
          <p14:tracePt t="113950" x="8280400" y="4064000"/>
          <p14:tracePt t="113967" x="8420100" y="4051300"/>
          <p14:tracePt t="113984" x="8566150" y="4025900"/>
          <p14:tracePt t="114000" x="8642350" y="4019550"/>
          <p14:tracePt t="114017" x="8674100" y="4013200"/>
          <p14:tracePt t="114034" x="8686800" y="4006850"/>
          <p14:tracePt t="114287" x="8699500" y="4006850"/>
          <p14:tracePt t="114294" x="8718550" y="4006850"/>
          <p14:tracePt t="114304" x="8731250" y="4006850"/>
          <p14:tracePt t="114312" x="8756650" y="4006850"/>
          <p14:tracePt t="114329" x="8820150" y="4006850"/>
          <p14:tracePt t="114345" x="8870950" y="4006850"/>
          <p14:tracePt t="114363" x="8909050" y="4019550"/>
          <p14:tracePt t="114379" x="8928100" y="4019550"/>
          <p14:tracePt t="114445" x="8915400" y="4019550"/>
          <p14:tracePt t="114453" x="8909050" y="4019550"/>
          <p14:tracePt t="114462" x="8902700" y="4019550"/>
          <p14:tracePt t="114479" x="8896350" y="4019550"/>
          <p14:tracePt t="116055" x="8890000" y="4019550"/>
          <p14:tracePt t="116078" x="8883650" y="4019550"/>
          <p14:tracePt t="116151" x="8877300" y="4019550"/>
          <p14:tracePt t="117109" x="8864600" y="4025900"/>
          <p14:tracePt t="117118" x="8851900" y="4032250"/>
          <p14:tracePt t="117126" x="8813800" y="4044950"/>
          <p14:tracePt t="117135" x="8769350" y="4051300"/>
          <p14:tracePt t="117152" x="8693150" y="4083050"/>
          <p14:tracePt t="117169" x="8661400" y="4102100"/>
          <p14:tracePt t="117185" x="8616950" y="4121150"/>
          <p14:tracePt t="117202" x="8559800" y="4146550"/>
          <p14:tracePt t="117219" x="8502650" y="4152900"/>
          <p14:tracePt t="117236" x="8401050" y="4165600"/>
          <p14:tracePt t="117252" x="8331200" y="4184650"/>
          <p14:tracePt t="117269" x="8261350" y="4197350"/>
          <p14:tracePt t="117286" x="8172450" y="4216400"/>
          <p14:tracePt t="117302" x="8070850" y="4222750"/>
          <p14:tracePt t="117319" x="7937500" y="4222750"/>
          <p14:tracePt t="117336" x="7778750" y="4222750"/>
          <p14:tracePt t="117352" x="7607300" y="4254500"/>
          <p14:tracePt t="117369" x="7467600" y="4273550"/>
          <p14:tracePt t="117386" x="7366000" y="4279900"/>
          <p14:tracePt t="117402" x="7296150" y="4298950"/>
          <p14:tracePt t="117421" x="7264400" y="4305300"/>
          <p14:tracePt t="117436" x="7239000" y="4305300"/>
          <p14:tracePt t="117452" x="7213600" y="4305300"/>
          <p14:tracePt t="117469" x="7112000" y="4305300"/>
          <p14:tracePt t="117486" x="7016750" y="4305300"/>
          <p14:tracePt t="117502" x="6940550" y="4305300"/>
          <p14:tracePt t="117519" x="6877050" y="4305300"/>
          <p14:tracePt t="117536" x="6826250" y="4305300"/>
          <p14:tracePt t="117552" x="6813550" y="4305300"/>
          <p14:tracePt t="117569" x="6788150" y="4305300"/>
          <p14:tracePt t="117586" x="6769100" y="4305300"/>
          <p14:tracePt t="117602" x="6762750" y="4305300"/>
          <p14:tracePt t="117620" x="6750050" y="4305300"/>
          <p14:tracePt t="117647" x="6743700" y="4305300"/>
          <p14:tracePt t="117701" x="6737350" y="4305300"/>
          <p14:tracePt t="117968" x="6718300" y="4305300"/>
          <p14:tracePt t="117976" x="6705600" y="4305300"/>
          <p14:tracePt t="117987" x="6705600" y="4298950"/>
          <p14:tracePt t="118240" x="6705600" y="4292600"/>
          <p14:tracePt t="118248" x="6718300" y="4292600"/>
          <p14:tracePt t="118257" x="6724650" y="4292600"/>
          <p14:tracePt t="118264" x="6750050" y="4292600"/>
          <p14:tracePt t="118281" x="6807200" y="4292600"/>
          <p14:tracePt t="118298" x="6845300" y="4292600"/>
          <p14:tracePt t="118314" x="6870700" y="4292600"/>
          <p14:tracePt t="118331" x="6877050" y="4286250"/>
          <p14:tracePt t="118364" x="6889750" y="4279900"/>
          <p14:tracePt t="118381" x="6889750" y="4267200"/>
          <p14:tracePt t="118398" x="6889750" y="4254500"/>
          <p14:tracePt t="118414" x="6864350" y="4241800"/>
          <p14:tracePt t="118431" x="6813550" y="4222750"/>
          <p14:tracePt t="118448" x="6769100" y="4216400"/>
          <p14:tracePt t="118464" x="6705600" y="4184650"/>
          <p14:tracePt t="118481" x="6680200" y="4184650"/>
          <p14:tracePt t="118498" x="6673850" y="4178300"/>
          <p14:tracePt t="118617" x="6680200" y="4178300"/>
          <p14:tracePt t="118624" x="6692900" y="4178300"/>
          <p14:tracePt t="118631" x="6699250" y="4178300"/>
          <p14:tracePt t="118648" x="6705600" y="4178300"/>
          <p14:tracePt t="118824" x="6699250" y="4178300"/>
          <p14:tracePt t="118833" x="6692900" y="4178300"/>
          <p14:tracePt t="118841" x="6686550" y="4178300"/>
          <p14:tracePt t="118854" x="6673850" y="4178300"/>
          <p14:tracePt t="118871" x="6661150" y="4178300"/>
          <p14:tracePt t="118887" x="6654800" y="4178300"/>
          <p14:tracePt t="118904" x="6635750" y="4178300"/>
          <p14:tracePt t="118921" x="6616700" y="4165600"/>
          <p14:tracePt t="118938" x="6584950" y="4152900"/>
          <p14:tracePt t="118954" x="6546850" y="4146550"/>
          <p14:tracePt t="118971" x="6521450" y="4133850"/>
          <p14:tracePt t="118987" x="6508750" y="4133850"/>
          <p14:tracePt t="119004" x="6496050" y="4133850"/>
          <p14:tracePt t="119021" x="6483350" y="4127500"/>
          <p14:tracePt t="119037" x="6470650" y="4121150"/>
          <p14:tracePt t="119054" x="6464300" y="4121150"/>
          <p14:tracePt t="119071" x="6457950" y="4121150"/>
          <p14:tracePt t="119087" x="6451600" y="4121150"/>
          <p14:tracePt t="119104" x="6451600" y="4114800"/>
          <p14:tracePt t="119121" x="6445250" y="4114800"/>
          <p14:tracePt t="119137" x="6438900" y="4108450"/>
          <p14:tracePt t="119145" x="6432550" y="4102100"/>
          <p14:tracePt t="119154" x="6426200" y="4102100"/>
          <p14:tracePt t="119171" x="6407150" y="4089400"/>
          <p14:tracePt t="119187" x="6388100" y="4083050"/>
          <p14:tracePt t="119256" x="6388100" y="4076700"/>
          <p14:tracePt t="119265" x="6388100" y="4070350"/>
          <p14:tracePt t="119281" x="6388100" y="4064000"/>
          <p14:tracePt t="119290" x="6388100" y="4051300"/>
          <p14:tracePt t="119304" x="6375400" y="4038600"/>
          <p14:tracePt t="119321" x="6375400" y="4025900"/>
          <p14:tracePt t="119338" x="6369050" y="4013200"/>
          <p14:tracePt t="119355" x="6362700" y="4000500"/>
          <p14:tracePt t="119371" x="6362700" y="3981450"/>
          <p14:tracePt t="119388" x="6356350" y="3968750"/>
          <p14:tracePt t="119405" x="6356350" y="3962400"/>
          <p14:tracePt t="119421" x="6350000" y="3930650"/>
          <p14:tracePt t="119438" x="6350000" y="3898900"/>
          <p14:tracePt t="119454" x="6350000" y="3867150"/>
          <p14:tracePt t="119471" x="6350000" y="3854450"/>
          <p14:tracePt t="119488" x="6350000" y="3841750"/>
          <p14:tracePt t="119505" x="6350000" y="3835400"/>
          <p14:tracePt t="119521" x="6350000" y="3822700"/>
          <p14:tracePt t="119538" x="6356350" y="3803650"/>
          <p14:tracePt t="119555" x="6362700" y="3790950"/>
          <p14:tracePt t="119571" x="6369050" y="3778250"/>
          <p14:tracePt t="119588" x="6375400" y="3759200"/>
          <p14:tracePt t="119606" x="6394450" y="3740150"/>
          <p14:tracePt t="119623" x="6407150" y="3714750"/>
          <p14:tracePt t="119631" x="6419850" y="3708400"/>
          <p14:tracePt t="119655" x="6432550" y="3689350"/>
          <p14:tracePt t="119671" x="6457950" y="3670300"/>
          <p14:tracePt t="119688" x="6470650" y="3663950"/>
          <p14:tracePt t="119705" x="6496050" y="3651250"/>
          <p14:tracePt t="119721" x="6515100" y="3638550"/>
          <p14:tracePt t="119738" x="6534150" y="3625850"/>
          <p14:tracePt t="119755" x="6565900" y="3619500"/>
          <p14:tracePt t="119771" x="6604000" y="3600450"/>
          <p14:tracePt t="119788" x="6635750" y="3587750"/>
          <p14:tracePt t="119807" x="6680200" y="3568700"/>
          <p14:tracePt t="119822" x="6718300" y="3562350"/>
          <p14:tracePt t="119838" x="6762750" y="3556000"/>
          <p14:tracePt t="119855" x="6807200" y="3549650"/>
          <p14:tracePt t="119871" x="6845300" y="3536950"/>
          <p14:tracePt t="119888" x="6877050" y="3530600"/>
          <p14:tracePt t="119905" x="6902450" y="3530600"/>
          <p14:tracePt t="119921" x="6927850" y="3530600"/>
          <p14:tracePt t="119938" x="6959600" y="3530600"/>
          <p14:tracePt t="119955" x="7004050" y="3530600"/>
          <p14:tracePt t="119971" x="7035800" y="3530600"/>
          <p14:tracePt t="119990" x="7073900" y="3530600"/>
          <p14:tracePt t="120006" x="7124700" y="3530600"/>
          <p14:tracePt t="120021" x="7131050" y="3530600"/>
          <p14:tracePt t="120038" x="7181850" y="3530600"/>
          <p14:tracePt t="120055" x="7213600" y="3530600"/>
          <p14:tracePt t="120071" x="7232650" y="3536950"/>
          <p14:tracePt t="120088" x="7239000" y="3543300"/>
          <p14:tracePt t="120106" x="7258050" y="3549650"/>
          <p14:tracePt t="120122" x="7270750" y="3556000"/>
          <p14:tracePt t="120131" x="7277100" y="3556000"/>
          <p14:tracePt t="120138" x="7283450" y="3562350"/>
          <p14:tracePt t="120155" x="7308850" y="3575050"/>
          <p14:tracePt t="120172" x="7340600" y="3587750"/>
          <p14:tracePt t="120189" x="7372350" y="3600450"/>
          <p14:tracePt t="120206" x="7404100" y="3619500"/>
          <p14:tracePt t="120222" x="7416800" y="3625850"/>
          <p14:tracePt t="120238" x="7435850" y="3638550"/>
          <p14:tracePt t="120255" x="7454900" y="3651250"/>
          <p14:tracePt t="120272" x="7486650" y="3676650"/>
          <p14:tracePt t="120288" x="7505700" y="3689350"/>
          <p14:tracePt t="120305" x="7518400" y="3695700"/>
          <p14:tracePt t="120322" x="7531100" y="3714750"/>
          <p14:tracePt t="120342" x="7537450" y="3721100"/>
          <p14:tracePt t="120355" x="7556500" y="3740150"/>
          <p14:tracePt t="120372" x="7562850" y="3765550"/>
          <p14:tracePt t="120392" x="7581900" y="3790950"/>
          <p14:tracePt t="120406" x="7588250" y="3816350"/>
          <p14:tracePt t="120422" x="7600950" y="3822700"/>
          <p14:tracePt t="120439" x="7607300" y="3829050"/>
          <p14:tracePt t="120455" x="7607300" y="3841750"/>
          <p14:tracePt t="120472" x="7607300" y="3848100"/>
          <p14:tracePt t="120489" x="7613650" y="3860800"/>
          <p14:tracePt t="120505" x="7613650" y="3873500"/>
          <p14:tracePt t="120522" x="7613650" y="3892550"/>
          <p14:tracePt t="120539" x="7613650" y="3905250"/>
          <p14:tracePt t="120555" x="7613650" y="3924300"/>
          <p14:tracePt t="120572" x="7613650" y="3937000"/>
          <p14:tracePt t="120590" x="7613650" y="3949700"/>
          <p14:tracePt t="120606" x="7613650" y="3975100"/>
          <p14:tracePt t="120622" x="7613650" y="3987800"/>
          <p14:tracePt t="120632" x="7613650" y="4000500"/>
          <p14:tracePt t="120659" x="7613650" y="4006850"/>
          <p14:tracePt t="120672" x="7613650" y="4013200"/>
          <p14:tracePt t="120689" x="7613650" y="4025900"/>
          <p14:tracePt t="120705" x="7607300" y="4025900"/>
          <p14:tracePt t="120722" x="7600950" y="4032250"/>
          <p14:tracePt t="120739" x="7600950" y="4038600"/>
          <p14:tracePt t="120756" x="7594600" y="4044950"/>
          <p14:tracePt t="120772" x="7581900" y="4057650"/>
          <p14:tracePt t="120790" x="7575550" y="4064000"/>
          <p14:tracePt t="120806" x="7562850" y="4083050"/>
          <p14:tracePt t="120822" x="7550150" y="4095750"/>
          <p14:tracePt t="120839" x="7550150" y="4102100"/>
          <p14:tracePt t="120856" x="7543800" y="4108450"/>
          <p14:tracePt t="120873" x="7531100" y="4114800"/>
          <p14:tracePt t="120889" x="7524750" y="4127500"/>
          <p14:tracePt t="120906" x="7512050" y="4133850"/>
          <p14:tracePt t="120922" x="7480300" y="4146550"/>
          <p14:tracePt t="120939" x="7461250" y="4152900"/>
          <p14:tracePt t="120956" x="7442200" y="4165600"/>
          <p14:tracePt t="120972" x="7423150" y="4165600"/>
          <p14:tracePt t="120991" x="7410450" y="4165600"/>
          <p14:tracePt t="121007" x="7397750" y="4171950"/>
          <p14:tracePt t="121022" x="7385050" y="4171950"/>
          <p14:tracePt t="121039" x="7359650" y="4178300"/>
          <p14:tracePt t="121056" x="7340600" y="4184650"/>
          <p14:tracePt t="121073" x="7327900" y="4191000"/>
          <p14:tracePt t="121091" x="7308850" y="4191000"/>
          <p14:tracePt t="121105" x="7283450" y="4203700"/>
          <p14:tracePt t="121122" x="7245350" y="4216400"/>
          <p14:tracePt t="121128" x="7232650" y="4222750"/>
          <p14:tracePt t="121139" x="7226300" y="4222750"/>
          <p14:tracePt t="121155" x="7194550" y="4222750"/>
          <p14:tracePt t="121172" x="7175500" y="4229100"/>
          <p14:tracePt t="121189" x="7162800" y="4229100"/>
          <p14:tracePt t="121206" x="7137400" y="4229100"/>
          <p14:tracePt t="121222" x="7112000" y="4229100"/>
          <p14:tracePt t="121239" x="7099300" y="4229100"/>
          <p14:tracePt t="121256" x="7086600" y="4229100"/>
          <p14:tracePt t="121272" x="7067550" y="4241800"/>
          <p14:tracePt t="121289" x="7054850" y="4241800"/>
          <p14:tracePt t="121306" x="7023100" y="4248150"/>
          <p14:tracePt t="121323" x="6997700" y="4248150"/>
          <p14:tracePt t="121339" x="6965950" y="4254500"/>
          <p14:tracePt t="121356" x="6921500" y="4254500"/>
          <p14:tracePt t="121374" x="6896100" y="4254500"/>
          <p14:tracePt t="121392" x="6826250" y="4254500"/>
          <p14:tracePt t="121406" x="6781800" y="4254500"/>
          <p14:tracePt t="121423" x="6724650" y="4254500"/>
          <p14:tracePt t="121439" x="6686550" y="4254500"/>
          <p14:tracePt t="121456" x="6661150" y="4254500"/>
          <p14:tracePt t="121472" x="6642100" y="4254500"/>
          <p14:tracePt t="121506" x="6635750" y="4254500"/>
          <p14:tracePt t="121538" x="6616700" y="4254500"/>
          <p14:tracePt t="121554" x="6610350" y="4254500"/>
          <p14:tracePt t="121563" x="6597650" y="4254500"/>
          <p14:tracePt t="121575" x="6591300" y="4254500"/>
          <p14:tracePt t="121593" x="6572250" y="4254500"/>
          <p14:tracePt t="121607" x="6559550" y="4254500"/>
          <p14:tracePt t="121623" x="6553200" y="4254500"/>
          <p14:tracePt t="121738" x="6546850" y="4254500"/>
          <p14:tracePt t="121795" x="6540500" y="4248150"/>
          <p14:tracePt t="121986" x="6527800" y="4248150"/>
          <p14:tracePt t="122346" x="6521450" y="4241800"/>
          <p14:tracePt t="124371" x="6521450" y="4235450"/>
          <p14:tracePt t="124379" x="6540500" y="4235450"/>
          <p14:tracePt t="124388" x="6591300" y="4222750"/>
          <p14:tracePt t="124397" x="6616700" y="4222750"/>
          <p14:tracePt t="124414" x="6711950" y="4216400"/>
          <p14:tracePt t="124431" x="6851650" y="4197350"/>
          <p14:tracePt t="124451" x="7105650" y="4197350"/>
          <p14:tracePt t="124463" x="7283450" y="4197350"/>
          <p14:tracePt t="124480" x="7429500" y="4197350"/>
          <p14:tracePt t="124497" x="7518400" y="4197350"/>
          <p14:tracePt t="124514" x="7569200" y="4197350"/>
          <p14:tracePt t="124530" x="7594600" y="4197350"/>
          <p14:tracePt t="124547" x="7600950" y="4197350"/>
          <p14:tracePt t="124564" x="7607300" y="4197350"/>
          <p14:tracePt t="124580" x="7620000" y="4191000"/>
          <p14:tracePt t="124597" x="7639050" y="4191000"/>
          <p14:tracePt t="124614" x="7664450" y="4184650"/>
          <p14:tracePt t="124631" x="7677150" y="4184650"/>
          <p14:tracePt t="124637" x="7683500" y="4184650"/>
          <p14:tracePt t="124648" x="7708900" y="4184650"/>
          <p14:tracePt t="124664" x="7747000" y="4184650"/>
          <p14:tracePt t="124680" x="7785100" y="4184650"/>
          <p14:tracePt t="124697" x="7829550" y="4184650"/>
          <p14:tracePt t="124714" x="7848600" y="4184650"/>
          <p14:tracePt t="124730" x="7867650" y="4178300"/>
          <p14:tracePt t="125172" x="7854950" y="4178300"/>
          <p14:tracePt t="125180" x="7804150" y="4178300"/>
          <p14:tracePt t="125189" x="7721600" y="4178300"/>
          <p14:tracePt t="125196" x="7639050" y="4178300"/>
          <p14:tracePt t="125213" x="7404100" y="4178300"/>
          <p14:tracePt t="125230" x="7175500" y="4178300"/>
          <p14:tracePt t="125246" x="6940550" y="4178300"/>
          <p14:tracePt t="125266" x="6699250" y="4178300"/>
          <p14:tracePt t="125280" x="6648450" y="4171950"/>
          <p14:tracePt t="125323" x="6642100" y="4165600"/>
          <p14:tracePt t="125337" x="6648450" y="4159250"/>
          <p14:tracePt t="125347" x="6667500" y="4152900"/>
          <p14:tracePt t="125363" x="6686550" y="4146550"/>
          <p14:tracePt t="125380" x="6692900" y="4146550"/>
          <p14:tracePt t="125396" x="6705600" y="4133850"/>
          <p14:tracePt t="125430" x="6724650" y="4133850"/>
          <p14:tracePt t="125611" x="6724650" y="4159250"/>
          <p14:tracePt t="125620" x="6724650" y="4165600"/>
          <p14:tracePt t="125629" x="6711950" y="4178300"/>
          <p14:tracePt t="125637" x="6692900" y="4197350"/>
          <p14:tracePt t="125646" x="6680200" y="4203700"/>
          <p14:tracePt t="125655" x="6654800" y="4216400"/>
          <p14:tracePt t="125671" x="6572250" y="4222750"/>
          <p14:tracePt t="125690" x="6445250" y="4248150"/>
          <p14:tracePt t="125704" x="6419850" y="4248150"/>
          <p14:tracePt t="125721" x="6356350" y="4248150"/>
          <p14:tracePt t="125737" x="6318250" y="4235450"/>
          <p14:tracePt t="125754" x="6286500" y="4210050"/>
          <p14:tracePt t="125771" x="6229350" y="4171950"/>
          <p14:tracePt t="125787" x="6203950" y="4140200"/>
          <p14:tracePt t="125804" x="6191250" y="4114800"/>
          <p14:tracePt t="125821" x="6172200" y="4064000"/>
          <p14:tracePt t="125837" x="6172200" y="4032250"/>
          <p14:tracePt t="125854" x="6172200" y="3975100"/>
          <p14:tracePt t="125871" x="6172200" y="3898900"/>
          <p14:tracePt t="125889" x="6197600" y="3765550"/>
          <p14:tracePt t="125904" x="6210300" y="3721100"/>
          <p14:tracePt t="125921" x="6242050" y="3651250"/>
          <p14:tracePt t="125938" x="6273800" y="3619500"/>
          <p14:tracePt t="125954" x="6286500" y="3606800"/>
          <p14:tracePt t="125971" x="6324600" y="3587750"/>
          <p14:tracePt t="125988" x="6362700" y="3568700"/>
          <p14:tracePt t="126004" x="6426200" y="3556000"/>
          <p14:tracePt t="126022" x="6489700" y="3543300"/>
          <p14:tracePt t="126037" x="6578600" y="3524250"/>
          <p14:tracePt t="126054" x="6648450" y="3517900"/>
          <p14:tracePt t="126072" x="6737350" y="3505200"/>
          <p14:tracePt t="126089" x="6858000" y="3505200"/>
          <p14:tracePt t="126104" x="6934200" y="3505200"/>
          <p14:tracePt t="126121" x="6985000" y="3505200"/>
          <p14:tracePt t="126138" x="7016750" y="3511550"/>
          <p14:tracePt t="126154" x="7035800" y="3517900"/>
          <p14:tracePt t="126171" x="7054850" y="3530600"/>
          <p14:tracePt t="126188" x="7073900" y="3536950"/>
          <p14:tracePt t="126204" x="7092950" y="3543300"/>
          <p14:tracePt t="126221" x="7118350" y="3556000"/>
          <p14:tracePt t="126238" x="7137400" y="3568700"/>
          <p14:tracePt t="126255" x="7169150" y="3581400"/>
          <p14:tracePt t="126271" x="7200900" y="3594100"/>
          <p14:tracePt t="126289" x="7258050" y="3619500"/>
          <p14:tracePt t="126304" x="7289800" y="3632200"/>
          <p14:tracePt t="126321" x="7302500" y="3644900"/>
          <p14:tracePt t="126338" x="7315200" y="3651250"/>
          <p14:tracePt t="126354" x="7321550" y="3651250"/>
          <p14:tracePt t="126371" x="7327900" y="3663950"/>
          <p14:tracePt t="126388" x="7340600" y="3670300"/>
          <p14:tracePt t="126405" x="7340600" y="3689350"/>
          <p14:tracePt t="126421" x="7353300" y="3695700"/>
          <p14:tracePt t="126438" x="7372350" y="3714750"/>
          <p14:tracePt t="126455" x="7385050" y="3733800"/>
          <p14:tracePt t="126473" x="7391400" y="3746500"/>
          <p14:tracePt t="126489" x="7404100" y="3765550"/>
          <p14:tracePt t="126505" x="7410450" y="3784600"/>
          <p14:tracePt t="126521" x="7410450" y="3803650"/>
          <p14:tracePt t="126538" x="7410450" y="3816350"/>
          <p14:tracePt t="126555" x="7410450" y="3829050"/>
          <p14:tracePt t="126571" x="7410450" y="3835400"/>
          <p14:tracePt t="126588" x="7410450" y="3841750"/>
          <p14:tracePt t="126605" x="7410450" y="3854450"/>
          <p14:tracePt t="126621" x="7410450" y="3860800"/>
          <p14:tracePt t="126638" x="7410450" y="3867150"/>
          <p14:tracePt t="126655" x="7410450" y="3873500"/>
          <p14:tracePt t="126673" x="7410450" y="3886200"/>
          <p14:tracePt t="126688" x="7410450" y="3911600"/>
          <p14:tracePt t="126705" x="7410450" y="3924300"/>
          <p14:tracePt t="126721" x="7410450" y="3937000"/>
          <p14:tracePt t="126738" x="7410450" y="3956050"/>
          <p14:tracePt t="126755" x="7410450" y="3975100"/>
          <p14:tracePt t="126772" x="7410450" y="3981450"/>
          <p14:tracePt t="126788" x="7404100" y="3994150"/>
          <p14:tracePt t="126805" x="7391400" y="4013200"/>
          <p14:tracePt t="126822" x="7378700" y="4032250"/>
          <p14:tracePt t="126838" x="7359650" y="4051300"/>
          <p14:tracePt t="126855" x="7327900" y="4083050"/>
          <p14:tracePt t="126872" x="7315200" y="4095750"/>
          <p14:tracePt t="126888" x="7251700" y="4127500"/>
          <p14:tracePt t="126905" x="7200900" y="4152900"/>
          <p14:tracePt t="126922" x="7150100" y="4159250"/>
          <p14:tracePt t="126938" x="7105650" y="4178300"/>
          <p14:tracePt t="126955" x="7073900" y="4184650"/>
          <p14:tracePt t="126972" x="7042150" y="4184650"/>
          <p14:tracePt t="126988" x="7029450" y="4184650"/>
          <p14:tracePt t="127005" x="7016750" y="4184650"/>
          <p14:tracePt t="127022" x="7004050" y="4184650"/>
          <p14:tracePt t="127038" x="6985000" y="4191000"/>
          <p14:tracePt t="127055" x="6972300" y="4191000"/>
          <p14:tracePt t="127088" x="6965950" y="4191000"/>
          <p14:tracePt t="127164" x="6959600" y="4191000"/>
          <p14:tracePt t="127175" x="6959600" y="4197350"/>
          <p14:tracePt t="127182" x="6946900" y="4203700"/>
          <p14:tracePt t="127189" x="6934200" y="4210050"/>
          <p14:tracePt t="127206" x="6921500" y="4210050"/>
          <p14:tracePt t="127222" x="6902450" y="4210050"/>
          <p14:tracePt t="127239" x="6877050" y="4216400"/>
          <p14:tracePt t="127256" x="6851650" y="4229100"/>
          <p14:tracePt t="127273" x="6826250" y="4229100"/>
          <p14:tracePt t="127306" x="6813550" y="4229100"/>
          <p14:tracePt t="127621" x="6800850" y="4235450"/>
          <p14:tracePt t="127677" x="6788150" y="4235450"/>
          <p14:tracePt t="127684" x="6781800" y="4235450"/>
          <p14:tracePt t="127702" x="6775450" y="4235450"/>
          <p14:tracePt t="127718" x="6762750" y="4235450"/>
          <p14:tracePt t="127734" x="6756400" y="4235450"/>
          <p14:tracePt t="127745" x="6750050" y="4235450"/>
          <p14:tracePt t="127762" x="6724650" y="4235450"/>
          <p14:tracePt t="127779" x="6699250" y="4241800"/>
          <p14:tracePt t="127795" x="6673850" y="4241800"/>
          <p14:tracePt t="127812" x="6661150" y="4241800"/>
          <p14:tracePt t="127933" x="6654800" y="4241800"/>
          <p14:tracePt t="127956" x="6648450" y="4241800"/>
          <p14:tracePt t="127972" x="6642100" y="4241800"/>
          <p14:tracePt t="127982" x="6635750" y="4241800"/>
          <p14:tracePt t="127998" x="6629400" y="4241800"/>
          <p14:tracePt t="128027" x="6616700" y="4241800"/>
          <p14:tracePt t="128565" x="6610350" y="4235450"/>
          <p14:tracePt t="128613" x="6610350" y="4229100"/>
          <p14:tracePt t="128693" x="6610350" y="4216400"/>
          <p14:tracePt t="128725" x="6610350" y="4210050"/>
          <p14:tracePt t="128998" x="6610350" y="4216400"/>
          <p14:tracePt t="129005" x="6610350" y="4222750"/>
          <p14:tracePt t="129015" x="6610350" y="4229100"/>
          <p14:tracePt t="129023" x="6610350" y="4235450"/>
          <p14:tracePt t="129039" x="6610350" y="4248150"/>
          <p14:tracePt t="129056" x="6610350" y="4254500"/>
          <p14:tracePt t="129072" x="6610350" y="4260850"/>
          <p14:tracePt t="129181" x="6610350" y="4273550"/>
          <p14:tracePt t="129645" x="6616700" y="4279900"/>
          <p14:tracePt t="129678" x="6623050" y="4279900"/>
          <p14:tracePt t="129694" x="6642100" y="4279900"/>
          <p14:tracePt t="129702" x="6673850" y="4279900"/>
          <p14:tracePt t="129711" x="6731000" y="4279900"/>
          <p14:tracePt t="129718" x="6781800" y="4260850"/>
          <p14:tracePt t="129734" x="6902450" y="4254500"/>
          <p14:tracePt t="129751" x="7035800" y="4229100"/>
          <p14:tracePt t="129767" x="7194550" y="4216400"/>
          <p14:tracePt t="129784" x="7321550" y="4191000"/>
          <p14:tracePt t="129802" x="7423150" y="4171950"/>
          <p14:tracePt t="129818" x="7531100" y="4159250"/>
          <p14:tracePt t="129834" x="7639050" y="4159250"/>
          <p14:tracePt t="129851" x="7747000" y="4159250"/>
          <p14:tracePt t="129868" x="7810500" y="4159250"/>
          <p14:tracePt t="129884" x="7829550" y="4152900"/>
          <p14:tracePt t="129901" x="7835900" y="4146550"/>
          <p14:tracePt t="129918" x="7842250" y="4146550"/>
          <p14:tracePt t="129951" x="7848600" y="4146550"/>
          <p14:tracePt t="129974" x="7854950" y="4146550"/>
          <p14:tracePt t="129985" x="7874000" y="4133850"/>
          <p14:tracePt t="130001" x="7899400" y="4127500"/>
          <p14:tracePt t="130019" x="7950200" y="4127500"/>
          <p14:tracePt t="130034" x="7975600" y="4121150"/>
          <p14:tracePt t="130182" x="7956550" y="4121150"/>
          <p14:tracePt t="130190" x="7950200" y="4121150"/>
          <p14:tracePt t="130201" x="7931150" y="4121150"/>
          <p14:tracePt t="130218" x="7880350" y="4121150"/>
          <p14:tracePt t="130234" x="7848600" y="4121150"/>
          <p14:tracePt t="130251" x="7785100" y="4121150"/>
          <p14:tracePt t="130268" x="7740650" y="4121150"/>
          <p14:tracePt t="130284" x="7708900" y="4102100"/>
          <p14:tracePt t="130301" x="7696200" y="4095750"/>
          <p14:tracePt t="130318" x="7683500" y="4070350"/>
          <p14:tracePt t="130334" x="7683500" y="4038600"/>
          <p14:tracePt t="130351" x="7683500" y="4013200"/>
          <p14:tracePt t="130368" x="7683500" y="3981450"/>
          <p14:tracePt t="130385" x="7683500" y="3956050"/>
          <p14:tracePt t="130402" x="7683500" y="3930650"/>
          <p14:tracePt t="130418" x="7708900" y="3873500"/>
          <p14:tracePt t="130434" x="7721600" y="3848100"/>
          <p14:tracePt t="130451" x="7747000" y="3810000"/>
          <p14:tracePt t="130468" x="7772400" y="3778250"/>
          <p14:tracePt t="130485" x="7791450" y="3752850"/>
          <p14:tracePt t="130501" x="7816850" y="3740150"/>
          <p14:tracePt t="130518" x="7835900" y="3727450"/>
          <p14:tracePt t="130534" x="7867650" y="3708400"/>
          <p14:tracePt t="130551" x="7899400" y="3695700"/>
          <p14:tracePt t="130568" x="7924800" y="3676650"/>
          <p14:tracePt t="130585" x="7950200" y="3670300"/>
          <p14:tracePt t="130601" x="8001000" y="3663950"/>
          <p14:tracePt t="130618" x="8108950" y="3632200"/>
          <p14:tracePt t="130634" x="8185150" y="3613150"/>
          <p14:tracePt t="130651" x="8248650" y="3606800"/>
          <p14:tracePt t="130668" x="8299450" y="3600450"/>
          <p14:tracePt t="130685" x="8337550" y="3594100"/>
          <p14:tracePt t="130701" x="8362950" y="3587750"/>
          <p14:tracePt t="130718" x="8394700" y="3587750"/>
          <p14:tracePt t="130735" x="8439150" y="3587750"/>
          <p14:tracePt t="130751" x="8470900" y="3587750"/>
          <p14:tracePt t="130768" x="8509000" y="3587750"/>
          <p14:tracePt t="130785" x="8578850" y="3613150"/>
          <p14:tracePt t="130802" x="8642350" y="3625850"/>
          <p14:tracePt t="130818" x="8743950" y="3670300"/>
          <p14:tracePt t="130834" x="8813800" y="3708400"/>
          <p14:tracePt t="130851" x="8870950" y="3740150"/>
          <p14:tracePt t="130868" x="8915400" y="3771900"/>
          <p14:tracePt t="130885" x="8959850" y="3810000"/>
          <p14:tracePt t="130901" x="8978900" y="3835400"/>
          <p14:tracePt t="130918" x="8985250" y="3854450"/>
          <p14:tracePt t="130935" x="8991600" y="3898900"/>
          <p14:tracePt t="130952" x="8991600" y="3937000"/>
          <p14:tracePt t="130969" x="8991600" y="4000500"/>
          <p14:tracePt t="130985" x="8972550" y="4070350"/>
          <p14:tracePt t="131003" x="8966200" y="4114800"/>
          <p14:tracePt t="131018" x="8953500" y="4152900"/>
          <p14:tracePt t="131035" x="8921750" y="4197350"/>
          <p14:tracePt t="131052" x="8877300" y="4222750"/>
          <p14:tracePt t="131068" x="8788400" y="4235450"/>
          <p14:tracePt t="131085" x="8667750" y="4279900"/>
          <p14:tracePt t="131102" x="8534400" y="4292600"/>
          <p14:tracePt t="131118" x="8394700" y="4311650"/>
          <p14:tracePt t="131135" x="8267700" y="4337050"/>
          <p14:tracePt t="131142" x="8210550" y="4343400"/>
          <p14:tracePt t="131152" x="8159750" y="4343400"/>
          <p14:tracePt t="131168" x="8108950" y="4343400"/>
          <p14:tracePt t="131185" x="8089900" y="4343400"/>
          <p14:tracePt t="131202" x="8083550" y="4343400"/>
          <p14:tracePt t="131319" x="8077200" y="4343400"/>
          <p14:tracePt t="131326" x="8070850" y="4343400"/>
          <p14:tracePt t="131335" x="8058150" y="4343400"/>
          <p14:tracePt t="131352" x="8007350" y="4343400"/>
          <p14:tracePt t="131369" x="7956550" y="4330700"/>
          <p14:tracePt t="131386" x="7899400" y="4298950"/>
          <p14:tracePt t="131402" x="7854950" y="4292600"/>
          <p14:tracePt t="131419" x="7842250" y="4286250"/>
          <p14:tracePt t="131455" x="7835900" y="4279900"/>
          <p14:tracePt t="131469" x="7835900" y="4273550"/>
          <p14:tracePt t="131485" x="7835900" y="4260850"/>
          <p14:tracePt t="131502" x="7835900" y="4254500"/>
          <p14:tracePt t="131519" x="7835900" y="4229100"/>
          <p14:tracePt t="131535" x="7835900" y="4222750"/>
          <p14:tracePt t="131552" x="7835900" y="4210050"/>
          <p14:tracePt t="131569" x="7835900" y="4197350"/>
          <p14:tracePt t="131585" x="7835900" y="4191000"/>
          <p14:tracePt t="131604" x="7835900" y="4178300"/>
          <p14:tracePt t="133007" x="7829550" y="4171950"/>
          <p14:tracePt t="133447" x="7816850" y="4171950"/>
          <p14:tracePt t="133456" x="7810500" y="4171950"/>
          <p14:tracePt t="133464" x="7797800" y="4171950"/>
          <p14:tracePt t="133473" x="7791450" y="4171950"/>
          <p14:tracePt t="133489" x="7772400" y="4171950"/>
          <p14:tracePt t="133506" x="7753350" y="4171950"/>
          <p14:tracePt t="133522" x="7702550" y="4171950"/>
          <p14:tracePt t="133539" x="7639050" y="4171950"/>
          <p14:tracePt t="133555" x="7550150" y="4171950"/>
          <p14:tracePt t="133572" x="7518400" y="4171950"/>
          <p14:tracePt t="133589" x="7493000" y="4171950"/>
          <p14:tracePt t="134816" x="7480300" y="4171950"/>
          <p14:tracePt t="134825" x="7473950" y="4171950"/>
          <p14:tracePt t="134849" x="7467600" y="4171950"/>
          <p14:tracePt t="134856" x="7454900" y="4171950"/>
          <p14:tracePt t="134872" x="7442200" y="4171950"/>
          <p14:tracePt t="134881" x="7435850" y="4171950"/>
          <p14:tracePt t="134894" x="7404100" y="4171950"/>
          <p14:tracePt t="134911" x="7366000" y="4159250"/>
          <p14:tracePt t="134927" x="7353300" y="4159250"/>
          <p14:tracePt t="134945" x="7340600" y="4159250"/>
          <p14:tracePt t="134961" x="7334250" y="4159250"/>
          <p14:tracePt t="134977" x="7327900" y="4159250"/>
          <p14:tracePt t="134994" x="7315200" y="4159250"/>
          <p14:tracePt t="135011" x="7296150" y="4159250"/>
          <p14:tracePt t="135027" x="7289800" y="4159250"/>
          <p14:tracePt t="135044" x="7277100" y="4159250"/>
          <p14:tracePt t="135061" x="7264400" y="4152900"/>
          <p14:tracePt t="135077" x="7251700" y="4146550"/>
          <p14:tracePt t="135095" x="7239000" y="4133850"/>
          <p14:tracePt t="135111" x="7232650" y="4127500"/>
          <p14:tracePt t="143452" x="7226300" y="4127500"/>
          <p14:tracePt t="143532" x="7219950" y="4127500"/>
          <p14:tracePt t="143549" x="7219950" y="4133850"/>
          <p14:tracePt t="143556" x="7219950" y="4146550"/>
          <p14:tracePt t="143564" x="7232650" y="4159250"/>
          <p14:tracePt t="143577" x="7264400" y="4191000"/>
          <p14:tracePt t="143594" x="7289800" y="4222750"/>
          <p14:tracePt t="143611" x="7308850" y="4254500"/>
          <p14:tracePt t="143627" x="7321550" y="4279900"/>
          <p14:tracePt t="143644" x="7334250" y="4286250"/>
          <p14:tracePt t="143661" x="7340600" y="4292600"/>
          <p14:tracePt t="143678" x="7346950" y="4298950"/>
          <p14:tracePt t="143707" x="7353300" y="4298950"/>
          <p14:tracePt t="143723" x="7359650" y="4298950"/>
          <p14:tracePt t="143740" x="7366000" y="4298950"/>
          <p14:tracePt t="143764" x="7378700" y="4298950"/>
          <p14:tracePt t="143772" x="7385050" y="4298950"/>
          <p14:tracePt t="143787" x="7391400" y="4298950"/>
          <p14:tracePt t="143794" x="7397750" y="4298950"/>
          <p14:tracePt t="143932" x="7404100" y="4298950"/>
          <p14:tracePt t="143940" x="7410450" y="4298950"/>
          <p14:tracePt t="143949" x="7416800" y="4305300"/>
          <p14:tracePt t="143961" x="7416800" y="4324350"/>
          <p14:tracePt t="143978" x="7435850" y="4356100"/>
          <p14:tracePt t="143994" x="7448550" y="4375150"/>
          <p14:tracePt t="144011" x="7467600" y="4394200"/>
          <p14:tracePt t="144028" x="7467600" y="4400550"/>
          <p14:tracePt t="144045" x="7486650" y="4419600"/>
          <p14:tracePt t="144061" x="7493000" y="4419600"/>
          <p14:tracePt t="144108" x="7505700" y="4419600"/>
          <p14:tracePt t="144133" x="7512050" y="4419600"/>
          <p14:tracePt t="144149" x="7512050" y="4413250"/>
          <p14:tracePt t="144413" x="7505700" y="4406900"/>
          <p14:tracePt t="144421" x="7486650" y="4394200"/>
          <p14:tracePt t="144430" x="7435850" y="4375150"/>
          <p14:tracePt t="144437" x="7346950" y="4337050"/>
          <p14:tracePt t="144454" x="7073900" y="4254500"/>
          <p14:tracePt t="144471" x="6680200" y="4146550"/>
          <p14:tracePt t="144487" x="6419850" y="4064000"/>
          <p14:tracePt t="144505" x="6261100" y="4019550"/>
          <p14:tracePt t="144520" x="6223000" y="4000500"/>
          <p14:tracePt t="144537" x="6197600" y="3981450"/>
          <p14:tracePt t="144701" x="6191250" y="3981450"/>
          <p14:tracePt t="144709" x="6172200" y="3968750"/>
          <p14:tracePt t="144727" x="6172200" y="3962400"/>
          <p14:tracePt t="144741" x="6165850" y="3962400"/>
          <p14:tracePt t="145109" x="6184900" y="3962400"/>
          <p14:tracePt t="145118" x="6229350" y="3981450"/>
          <p14:tracePt t="145126" x="6254750" y="4000500"/>
          <p14:tracePt t="145133" x="6305550" y="4032250"/>
          <p14:tracePt t="145150" x="6343650" y="4051300"/>
          <p14:tracePt t="145167" x="6394450" y="4083050"/>
          <p14:tracePt t="145184" x="6413500" y="4089400"/>
          <p14:tracePt t="145201" x="6426200" y="4102100"/>
          <p14:tracePt t="145217" x="6432550" y="4102100"/>
          <p14:tracePt t="145541" x="6438900" y="4102100"/>
          <p14:tracePt t="145573" x="6438900" y="4089400"/>
          <p14:tracePt t="145613" x="6432550" y="4083050"/>
          <p14:tracePt t="145822" x="6426200" y="4076700"/>
          <p14:tracePt t="145844" x="6419850" y="4076700"/>
          <p14:tracePt t="145852" x="6413500" y="4076700"/>
          <p14:tracePt t="145867" x="6394450" y="4076700"/>
          <p14:tracePt t="145883" x="6375400" y="4064000"/>
          <p14:tracePt t="145893" x="6369050" y="4057650"/>
          <p14:tracePt t="145906" x="6356350" y="4032250"/>
          <p14:tracePt t="145921" x="6337300" y="3987800"/>
          <p14:tracePt t="145938" x="6337300" y="3962400"/>
          <p14:tracePt t="145954" x="6337300" y="3949700"/>
          <p14:tracePt t="145971" x="6337300" y="3937000"/>
          <p14:tracePt t="146005" x="6337300" y="3924300"/>
          <p14:tracePt t="146029" x="6337300" y="3917950"/>
          <p14:tracePt t="146046" x="6337300" y="3911600"/>
          <p14:tracePt t="146055" x="6343650" y="3905250"/>
          <p14:tracePt t="146071" x="6343650" y="3898900"/>
          <p14:tracePt t="146088" x="6343650" y="3892550"/>
          <p14:tracePt t="146107" x="6356350" y="3879850"/>
          <p14:tracePt t="146123" x="6362700" y="3854450"/>
          <p14:tracePt t="146138" x="6375400" y="3835400"/>
          <p14:tracePt t="146155" x="6388100" y="3810000"/>
          <p14:tracePt t="146172" x="6407150" y="3797300"/>
          <p14:tracePt t="146188" x="6419850" y="3778250"/>
          <p14:tracePt t="146205" x="6438900" y="3765550"/>
          <p14:tracePt t="146221" x="6457950" y="3759200"/>
          <p14:tracePt t="146238" x="6483350" y="3740150"/>
          <p14:tracePt t="146255" x="6515100" y="3727450"/>
          <p14:tracePt t="146272" x="6527800" y="3721100"/>
          <p14:tracePt t="146288" x="6534150" y="3708400"/>
          <p14:tracePt t="146790" x="6527800" y="3708400"/>
          <p14:tracePt t="146806" x="6515100" y="3721100"/>
          <p14:tracePt t="146853" x="6508750" y="3740150"/>
          <p14:tracePt t="147061" x="6502400" y="3746500"/>
          <p14:tracePt t="147165" x="6502400" y="3759200"/>
          <p14:tracePt t="147191" x="6502400" y="3765550"/>
          <p14:tracePt t="147207" x="6502400" y="3771900"/>
          <p14:tracePt t="147215" x="6502400" y="3778250"/>
          <p14:tracePt t="147222" x="6502400" y="3784600"/>
          <p14:tracePt t="147237" x="6515100" y="3803650"/>
          <p14:tracePt t="147253" x="6515100" y="3816350"/>
          <p14:tracePt t="147270" x="6515100" y="3829050"/>
          <p14:tracePt t="147287" x="6515100" y="3835400"/>
          <p14:tracePt t="147303" x="6515100" y="3841750"/>
          <p14:tracePt t="147327" x="6515100" y="3854450"/>
          <p14:tracePt t="147390" x="6521450" y="3854450"/>
          <p14:tracePt t="147414" x="6521450" y="3860800"/>
          <p14:tracePt t="147422" x="6521450" y="3867150"/>
          <p14:tracePt t="147441" x="6521450" y="3873500"/>
          <p14:tracePt t="147455" x="6521450" y="3879850"/>
          <p14:tracePt t="147464" x="6521450" y="3886200"/>
          <p14:tracePt t="147479" x="6521450" y="3892550"/>
          <p14:tracePt t="147495" x="6521450" y="3898900"/>
          <p14:tracePt t="147503" x="6521450" y="3905250"/>
          <p14:tracePt t="147529" x="6521450" y="3924300"/>
          <p14:tracePt t="147544" x="6521450" y="3930650"/>
          <p14:tracePt t="147582" x="6521450" y="3937000"/>
          <p14:tracePt t="147614" x="6521450" y="3943350"/>
          <p14:tracePt t="147641" x="6521450" y="3949700"/>
          <p14:tracePt t="147654" x="6521450" y="3956050"/>
          <p14:tracePt t="147663" x="6521450" y="3962400"/>
          <p14:tracePt t="147678" x="6521450" y="3968750"/>
          <p14:tracePt t="147701" x="6521450" y="3975100"/>
          <p14:tracePt t="147717" x="6521450" y="3981450"/>
          <p14:tracePt t="147744" x="6521450" y="3994150"/>
          <p14:tracePt t="147765" x="6521450" y="4000500"/>
          <p14:tracePt t="147775" x="6521450" y="4006850"/>
          <p14:tracePt t="147797" x="6521450" y="4013200"/>
          <p14:tracePt t="147972" x="6521450" y="4019550"/>
          <p14:tracePt t="147999" x="6521450" y="4025900"/>
          <p14:tracePt t="148022" x="6521450" y="4032250"/>
          <p14:tracePt t="148054" x="6521450" y="4038600"/>
          <p14:tracePt t="148150" x="6521450" y="4044950"/>
          <p14:tracePt t="148167" x="6521450" y="4051300"/>
          <p14:tracePt t="148174" x="6521450" y="4057650"/>
          <p14:tracePt t="148189" x="6521450" y="4064000"/>
          <p14:tracePt t="148205" x="6521450" y="4070350"/>
          <p14:tracePt t="148213" x="6521450" y="4076700"/>
          <p14:tracePt t="148695" x="6515100" y="4083050"/>
          <p14:tracePt t="148711" x="6502400" y="4083050"/>
          <p14:tracePt t="148726" x="6502400" y="4089400"/>
          <p14:tracePt t="148767" x="6496050" y="4089400"/>
          <p14:tracePt t="149311" x="6496050" y="4095750"/>
          <p14:tracePt t="149335" x="6496050" y="4102100"/>
          <p14:tracePt t="149470" x="6496050" y="4108450"/>
          <p14:tracePt t="149497" x="6496050" y="4114800"/>
          <p14:tracePt t="149503" x="6496050" y="4121150"/>
          <p14:tracePt t="149511" x="6483350" y="4121150"/>
          <p14:tracePt t="149519" x="6457950" y="4121150"/>
          <p14:tracePt t="149536" x="6432550" y="4121150"/>
          <p14:tracePt t="149553" x="6400800" y="4127500"/>
          <p14:tracePt t="149570" x="6375400" y="4133850"/>
          <p14:tracePt t="149586" x="6356350" y="4146550"/>
          <p14:tracePt t="149944" x="6350000" y="4146550"/>
          <p14:tracePt t="149951" x="6350000" y="4159250"/>
          <p14:tracePt t="149959" x="6350000" y="4171950"/>
          <p14:tracePt t="149974" x="6350000" y="4184650"/>
          <p14:tracePt t="149986" x="6356350" y="4191000"/>
          <p14:tracePt t="150003" x="6375400" y="4222750"/>
          <p14:tracePt t="150019" x="6394450" y="4235450"/>
          <p14:tracePt t="150036" x="6407150" y="4248150"/>
          <p14:tracePt t="150053" x="6413500" y="4254500"/>
          <p14:tracePt t="150070" x="6419850" y="4267200"/>
          <p14:tracePt t="150086" x="6432550" y="4273550"/>
          <p14:tracePt t="150360" x="6445250" y="4273550"/>
          <p14:tracePt t="150369" x="6464300" y="4273550"/>
          <p14:tracePt t="150377" x="6496050" y="4273550"/>
          <p14:tracePt t="150385" x="6559550" y="4273550"/>
          <p14:tracePt t="150401" x="6762750" y="4260850"/>
          <p14:tracePt t="150418" x="7054850" y="4241800"/>
          <p14:tracePt t="150437" x="7512050" y="4178300"/>
          <p14:tracePt t="150452" x="8121650" y="4102100"/>
          <p14:tracePt t="150468" x="8242300" y="4083050"/>
          <p14:tracePt t="150485" x="8445500" y="4070350"/>
          <p14:tracePt t="150501" x="8470900" y="4070350"/>
          <p14:tracePt t="150602" x="8470900" y="4064000"/>
          <p14:tracePt t="150831" x="8483600" y="4051300"/>
          <p14:tracePt t="150855" x="8489950" y="4051300"/>
          <p14:tracePt t="150968" x="8470900" y="4044950"/>
          <p14:tracePt t="150977" x="8439150" y="4044950"/>
          <p14:tracePt t="150984" x="8420100" y="4038600"/>
          <p14:tracePt t="150991" x="8388350" y="4038600"/>
          <p14:tracePt t="151007" x="8331200" y="4025900"/>
          <p14:tracePt t="151024" x="8274050" y="4019550"/>
          <p14:tracePt t="151040" x="8248650" y="4013200"/>
          <p14:tracePt t="151057" x="8229600" y="4013200"/>
          <p14:tracePt t="151074" x="8216900" y="4006850"/>
          <p14:tracePt t="151090" x="8210550" y="4006850"/>
          <p14:tracePt t="151107" x="8204200" y="4000500"/>
          <p14:tracePt t="151249" x="8197850" y="4000500"/>
          <p14:tracePt t="151256" x="8191500" y="4000500"/>
          <p14:tracePt t="151271" x="8172450" y="4000500"/>
          <p14:tracePt t="151280" x="8166100" y="4000500"/>
          <p14:tracePt t="151292" x="8140700" y="4000500"/>
          <p14:tracePt t="151309" x="8089900" y="4019550"/>
          <p14:tracePt t="151324" x="8001000" y="4044950"/>
          <p14:tracePt t="151340" x="7785100" y="4165600"/>
          <p14:tracePt t="151359" x="7639050" y="4286250"/>
          <p14:tracePt t="151374" x="7524750" y="4445000"/>
          <p14:tracePt t="151391" x="7454900" y="4597400"/>
          <p14:tracePt t="151407" x="7435850" y="4718050"/>
          <p14:tracePt t="151424" x="7435850" y="4806950"/>
          <p14:tracePt t="151441" x="7442200" y="4845050"/>
          <p14:tracePt t="151457" x="7454900" y="4876800"/>
          <p14:tracePt t="151474" x="7454900" y="4883150"/>
          <p14:tracePt t="151491" x="7454900" y="4889500"/>
          <p14:tracePt t="151592" x="7448550" y="4895850"/>
          <p14:tracePt t="151600" x="7442200" y="4895850"/>
          <p14:tracePt t="151608" x="7423150" y="4895850"/>
          <p14:tracePt t="151624" x="7378700" y="4895850"/>
          <p14:tracePt t="151640" x="7308850" y="4895850"/>
          <p14:tracePt t="151647" x="7251700" y="4895850"/>
          <p14:tracePt t="151657" x="7188200" y="4895850"/>
          <p14:tracePt t="151674" x="7029450" y="4876800"/>
          <p14:tracePt t="151691" x="6870700" y="4857750"/>
          <p14:tracePt t="151707" x="6743700" y="4857750"/>
          <p14:tracePt t="151724" x="6591300" y="4857750"/>
          <p14:tracePt t="151741" x="6540500" y="4857750"/>
          <p14:tracePt t="151758" x="6515100" y="4864100"/>
          <p14:tracePt t="151774" x="6508750" y="4870450"/>
          <p14:tracePt t="151791" x="6496050" y="4876800"/>
          <p14:tracePt t="151808" x="6496050" y="4889500"/>
          <p14:tracePt t="151824" x="6496050" y="4902200"/>
          <p14:tracePt t="151841" x="6470650" y="4933950"/>
          <p14:tracePt t="151858" x="6457950" y="4940300"/>
          <p14:tracePt t="151874" x="6445250" y="4946650"/>
          <p14:tracePt t="151892" x="6432550" y="4946650"/>
          <p14:tracePt t="151908" x="6419850" y="4959350"/>
          <p14:tracePt t="151924" x="6400800" y="4959350"/>
          <p14:tracePt t="151941" x="6369050" y="4959350"/>
          <p14:tracePt t="151958" x="6330950" y="4959350"/>
          <p14:tracePt t="151974" x="6305550" y="4959350"/>
          <p14:tracePt t="151991" x="6286500" y="4959350"/>
          <p14:tracePt t="152008" x="6280150" y="4965700"/>
          <p14:tracePt t="152128" x="6273800" y="4959350"/>
          <p14:tracePt t="152146" x="6267450" y="4959350"/>
          <p14:tracePt t="152152" x="6261100" y="4959350"/>
          <p14:tracePt t="152176" x="6248400" y="4953000"/>
          <p14:tracePt t="152191" x="6242050" y="4953000"/>
          <p14:tracePt t="152208" x="6235700" y="4953000"/>
          <p14:tracePt t="152234" x="6223000" y="4953000"/>
          <p14:tracePt t="152280" x="6210300" y="4946650"/>
          <p14:tracePt t="152320" x="6191250" y="4940300"/>
          <p14:tracePt t="152344" x="6184900" y="4933950"/>
          <p14:tracePt t="152432" x="6178550" y="4933950"/>
          <p14:tracePt t="152456" x="6172200" y="4933950"/>
          <p14:tracePt t="152569" x="6184900" y="4933950"/>
          <p14:tracePt t="152576" x="6235700" y="4933950"/>
          <p14:tracePt t="152584" x="6305550" y="4933950"/>
          <p14:tracePt t="152592" x="6394450" y="4933950"/>
          <p14:tracePt t="152608" x="6584950" y="4933950"/>
          <p14:tracePt t="152625" x="6737350" y="4933950"/>
          <p14:tracePt t="152641" x="6838950" y="4921250"/>
          <p14:tracePt t="152647" x="6864350" y="4902200"/>
          <p14:tracePt t="152658" x="6870700" y="4902200"/>
          <p14:tracePt t="152675" x="6877050" y="4902200"/>
          <p14:tracePt t="152768" x="6883400" y="4902200"/>
          <p14:tracePt t="152777" x="6896100" y="4895850"/>
          <p14:tracePt t="152801" x="6902450" y="4889500"/>
          <p14:tracePt t="152832" x="6908800" y="4889500"/>
          <p14:tracePt t="152840" x="6921500" y="4889500"/>
          <p14:tracePt t="152850" x="6934200" y="4889500"/>
          <p14:tracePt t="152859" x="6946900" y="4889500"/>
          <p14:tracePt t="152875" x="6985000" y="4883150"/>
          <p14:tracePt t="152892" x="6997700" y="4876800"/>
          <p14:tracePt t="152968" x="6985000" y="4876800"/>
          <p14:tracePt t="152977" x="6978650" y="4876800"/>
          <p14:tracePt t="152985" x="6959600" y="4876800"/>
          <p14:tracePt t="152993" x="6940550" y="4883150"/>
          <p14:tracePt t="153009" x="6896100" y="4883150"/>
          <p14:tracePt t="153026" x="6813550" y="4889500"/>
          <p14:tracePt t="153042" x="6711950" y="4889500"/>
          <p14:tracePt t="153058" x="6604000" y="4889500"/>
          <p14:tracePt t="153076" x="6559550" y="4889500"/>
          <p14:tracePt t="153092" x="6553200" y="4889500"/>
          <p14:tracePt t="153305" x="6546850" y="4889500"/>
          <p14:tracePt t="153313" x="6540500" y="4889500"/>
          <p14:tracePt t="153322" x="6534150" y="4889500"/>
          <p14:tracePt t="153329" x="6515100" y="4889500"/>
          <p14:tracePt t="153346" x="6470650" y="4889500"/>
          <p14:tracePt t="153363" x="6426200" y="4889500"/>
          <p14:tracePt t="153379" x="6407150" y="4902200"/>
          <p14:tracePt t="153833" x="6413500" y="4902200"/>
          <p14:tracePt t="153881" x="6419850" y="4902200"/>
          <p14:tracePt t="153969" x="6426200" y="4902200"/>
          <p14:tracePt t="153978" x="6438900" y="4902200"/>
          <p14:tracePt t="153985" x="6451600" y="4902200"/>
          <p14:tracePt t="153993" x="6477000" y="4902200"/>
          <p14:tracePt t="154008" x="6572250" y="4902200"/>
          <p14:tracePt t="154025" x="6724650" y="4876800"/>
          <p14:tracePt t="154042" x="6946900" y="4857750"/>
          <p14:tracePt t="154058" x="7143750" y="4845050"/>
          <p14:tracePt t="154074" x="7346950" y="4813300"/>
          <p14:tracePt t="154091" x="7499350" y="4787900"/>
          <p14:tracePt t="154108" x="7556500" y="4768850"/>
          <p14:tracePt t="154125" x="7575550" y="4756150"/>
          <p14:tracePt t="154193" x="7581900" y="4756150"/>
          <p14:tracePt t="154202" x="7588250" y="4756150"/>
          <p14:tracePt t="154209" x="7594600" y="4756150"/>
          <p14:tracePt t="154225" x="7626350" y="4756150"/>
          <p14:tracePt t="154242" x="7670800" y="4756150"/>
          <p14:tracePt t="154258" x="7753350" y="4756150"/>
          <p14:tracePt t="154275" x="7867650" y="4743450"/>
          <p14:tracePt t="154292" x="7899400" y="4737100"/>
          <p14:tracePt t="154379" x="7893050" y="4737100"/>
          <p14:tracePt t="154537" x="7880350" y="4737100"/>
          <p14:tracePt t="154546" x="7874000" y="4737100"/>
          <p14:tracePt t="154554" x="7854950" y="4743450"/>
          <p14:tracePt t="154564" x="7842250" y="4743450"/>
          <p14:tracePt t="154583" x="7785100" y="4756150"/>
          <p14:tracePt t="154598" x="7620000" y="4787900"/>
          <p14:tracePt t="154614" x="7518400" y="4800600"/>
          <p14:tracePt t="154631" x="7473950" y="4813300"/>
          <p14:tracePt t="154647" x="7461250" y="4813300"/>
          <p14:tracePt t="155418" x="7454900" y="4819650"/>
          <p14:tracePt t="155434" x="7448550" y="4819650"/>
          <p14:tracePt t="155441" x="7429500" y="4826000"/>
          <p14:tracePt t="155451" x="7423150" y="4826000"/>
          <p14:tracePt t="155585" x="7435850" y="4826000"/>
          <p14:tracePt t="155594" x="7480300" y="4826000"/>
          <p14:tracePt t="155620" x="7816850" y="4826000"/>
          <p14:tracePt t="155628" x="7988300" y="4826000"/>
          <p14:tracePt t="155643" x="8420100" y="4826000"/>
          <p14:tracePt t="155652" x="8642350" y="4826000"/>
          <p14:tracePt t="155659" x="8832850" y="4826000"/>
          <p14:tracePt t="155676" x="9093200" y="4826000"/>
          <p14:tracePt t="155695" x="9258300" y="4806950"/>
          <p14:tracePt t="155710" x="9277350" y="4800600"/>
          <p14:tracePt t="155986" x="9258300" y="4800600"/>
          <p14:tracePt t="155994" x="9232900" y="4800600"/>
          <p14:tracePt t="156004" x="9201150" y="4800600"/>
          <p14:tracePt t="156012" x="9169400" y="4800600"/>
          <p14:tracePt t="156028" x="9074150" y="4813300"/>
          <p14:tracePt t="156044" x="8953500" y="4826000"/>
          <p14:tracePt t="156063" x="8845550" y="4832350"/>
          <p14:tracePt t="156078" x="8807450" y="4851400"/>
          <p14:tracePt t="156242" x="8794750" y="4851400"/>
          <p14:tracePt t="156258" x="8788400" y="4851400"/>
          <p14:tracePt t="156274" x="8782050" y="4851400"/>
          <p14:tracePt t="156682" x="8788400" y="4851400"/>
          <p14:tracePt t="156690" x="8794750" y="4851400"/>
          <p14:tracePt t="156699" x="8820150" y="4851400"/>
          <p14:tracePt t="156716" x="8839200" y="4851400"/>
          <p14:tracePt t="156733" x="8851900" y="4851400"/>
          <p14:tracePt t="156750" x="8858250" y="4851400"/>
          <p14:tracePt t="156875" x="8864600" y="4851400"/>
          <p14:tracePt t="156883" x="8870950" y="4851400"/>
          <p14:tracePt t="156892" x="8890000" y="4851400"/>
          <p14:tracePt t="156900" x="8915400" y="4851400"/>
          <p14:tracePt t="156917" x="8991600" y="4838700"/>
          <p14:tracePt t="156936" x="9137650" y="4800600"/>
          <p14:tracePt t="156951" x="9442450" y="4756150"/>
          <p14:tracePt t="156967" x="9645650" y="4743450"/>
          <p14:tracePt t="156983" x="9804400" y="4718050"/>
          <p14:tracePt t="157000" x="9944100" y="4705350"/>
          <p14:tracePt t="157017" x="10090150" y="4705350"/>
          <p14:tracePt t="157033" x="10248900" y="4705350"/>
          <p14:tracePt t="157050" x="10369550" y="4705350"/>
          <p14:tracePt t="157067" x="10426700" y="4699000"/>
          <p14:tracePt t="157083" x="10464800" y="4686300"/>
          <p14:tracePt t="157100" x="10471150" y="4686300"/>
          <p14:tracePt t="157538" x="10452100" y="4686300"/>
          <p14:tracePt t="157546" x="10426700" y="4686300"/>
          <p14:tracePt t="157556" x="10394950" y="4686300"/>
          <p14:tracePt t="157563" x="10363200" y="4686300"/>
          <p14:tracePt t="157580" x="10287000" y="4686300"/>
          <p14:tracePt t="157596" x="10210800" y="4686300"/>
          <p14:tracePt t="157613" x="10147300" y="4686300"/>
          <p14:tracePt t="157630" x="10121900" y="4686300"/>
          <p14:tracePt t="158355" x="10140950" y="4686300"/>
          <p14:tracePt t="158372" x="10153650" y="4679950"/>
          <p14:tracePt t="158380" x="10160000" y="4679950"/>
          <p14:tracePt t="158389" x="10172700" y="4673600"/>
          <p14:tracePt t="158396" x="10198100" y="4660900"/>
          <p14:tracePt t="158413" x="10217150" y="4660900"/>
          <p14:tracePt t="158430" x="10248900" y="4648200"/>
          <p14:tracePt t="158447" x="10287000" y="4641850"/>
          <p14:tracePt t="158464" x="10344150" y="4629150"/>
          <p14:tracePt t="158480" x="10375900" y="4629150"/>
          <p14:tracePt t="158496" x="10401300" y="4629150"/>
          <p14:tracePt t="158513" x="10407650" y="4629150"/>
          <p14:tracePt t="158547" x="10414000" y="4699000"/>
          <p14:tracePt t="158563" x="10414000" y="4806950"/>
          <p14:tracePt t="158580" x="10414000" y="4933950"/>
          <p14:tracePt t="158597" x="10369550" y="5086350"/>
          <p14:tracePt t="158613" x="10287000" y="5226050"/>
          <p14:tracePt t="158630" x="10191750" y="5359400"/>
          <p14:tracePt t="158648" x="10071100" y="5435600"/>
          <p14:tracePt t="158657" x="10045700" y="5435600"/>
          <p14:tracePt t="158664" x="10020300" y="5435600"/>
          <p14:tracePt t="158680" x="9950450" y="5435600"/>
          <p14:tracePt t="158697" x="9823450" y="5397500"/>
          <p14:tracePt t="158713" x="9671050" y="5334000"/>
          <p14:tracePt t="158730" x="9385300" y="5219700"/>
          <p14:tracePt t="158747" x="9042400" y="5073650"/>
          <p14:tracePt t="158763" x="8718550" y="4984750"/>
          <p14:tracePt t="158780" x="8470900" y="4914900"/>
          <p14:tracePt t="158797" x="8362950" y="4889500"/>
          <p14:tracePt t="158814" x="8337550" y="4889500"/>
          <p14:tracePt t="158831" x="8337550" y="4883150"/>
          <p14:tracePt t="158848" x="8343900" y="4864100"/>
          <p14:tracePt t="158863" x="8343900" y="4857750"/>
          <p14:tracePt t="158880" x="8350250" y="4857750"/>
          <p14:tracePt t="158897" x="8356600" y="4851400"/>
          <p14:tracePt t="159035" x="8362950" y="4851400"/>
          <p14:tracePt t="159044" x="8382000" y="4851400"/>
          <p14:tracePt t="159052" x="8426450" y="4832350"/>
          <p14:tracePt t="159064" x="8489950" y="4806950"/>
          <p14:tracePt t="159080" x="8737600" y="4673600"/>
          <p14:tracePt t="159097" x="8991600" y="4572000"/>
          <p14:tracePt t="159114" x="9201150" y="4527550"/>
          <p14:tracePt t="159130" x="9385300" y="4483100"/>
          <p14:tracePt t="159147" x="9525000" y="4457700"/>
          <p14:tracePt t="159155" x="9563100" y="4457700"/>
          <p14:tracePt t="159172" x="9569450" y="4457700"/>
          <p14:tracePt t="159660" x="9575800" y="4457700"/>
          <p14:tracePt t="159692" x="9575800" y="4464050"/>
          <p14:tracePt t="159708" x="9582150" y="4470400"/>
          <p14:tracePt t="159724" x="9588500" y="4470400"/>
          <p14:tracePt t="159771" x="9594850" y="4470400"/>
          <p14:tracePt t="159988" x="9518650" y="4483100"/>
          <p14:tracePt t="159996" x="9423400" y="4489450"/>
          <p14:tracePt t="160008" x="9290050" y="4508500"/>
          <p14:tracePt t="160015" x="9118600" y="4546600"/>
          <p14:tracePt t="160029" x="8712200" y="4591050"/>
          <p14:tracePt t="160046" x="8235950" y="4660900"/>
          <p14:tracePt t="160063" x="7696200" y="4737100"/>
          <p14:tracePt t="160079" x="7112000" y="4826000"/>
          <p14:tracePt t="160096" x="6534150" y="4914900"/>
          <p14:tracePt t="160113" x="6413500" y="4933950"/>
          <p14:tracePt t="160129" x="6381750" y="4940300"/>
          <p14:tracePt t="160220" x="6375400" y="4940300"/>
          <p14:tracePt t="160227" x="6369050" y="4940300"/>
          <p14:tracePt t="160235" x="6362700" y="4940300"/>
          <p14:tracePt t="160257" x="6350000" y="4940300"/>
          <p14:tracePt t="160290" x="6343650" y="4940300"/>
          <p14:tracePt t="160315" x="6343650" y="4946650"/>
          <p14:tracePt t="160333" x="6343650" y="4959350"/>
          <p14:tracePt t="160338" x="6343650" y="4965700"/>
          <p14:tracePt t="160346" x="6343650" y="4978400"/>
          <p14:tracePt t="160363" x="6343650" y="4997450"/>
          <p14:tracePt t="160379" x="6343650" y="5010150"/>
          <p14:tracePt t="160396" x="6343650" y="5022850"/>
          <p14:tracePt t="160413" x="6343650" y="5035550"/>
          <p14:tracePt t="160429" x="6350000" y="5035550"/>
          <p14:tracePt t="160509" x="6362700" y="5035550"/>
          <p14:tracePt t="160517" x="6369050" y="5035550"/>
          <p14:tracePt t="160524" x="6400800" y="5035550"/>
          <p14:tracePt t="160532" x="6426200" y="5035550"/>
          <p14:tracePt t="160547" x="6515100" y="5029200"/>
          <p14:tracePt t="160563" x="6616700" y="4997450"/>
          <p14:tracePt t="160580" x="6705600" y="4965700"/>
          <p14:tracePt t="160596" x="6794500" y="4946650"/>
          <p14:tracePt t="160615" x="6838950" y="4933950"/>
          <p14:tracePt t="160629" x="6864350" y="4921250"/>
          <p14:tracePt t="160646" x="6877050" y="4908550"/>
          <p14:tracePt t="160964" x="6883400" y="4908550"/>
          <p14:tracePt t="161036" x="6883400" y="4895850"/>
          <p14:tracePt t="161116" x="6870700" y="4895850"/>
          <p14:tracePt t="161126" x="6864350" y="4895850"/>
          <p14:tracePt t="161140" x="6845300" y="4895850"/>
          <p14:tracePt t="161149" x="6838950" y="4895850"/>
          <p14:tracePt t="161156" x="6813550" y="4889500"/>
          <p14:tracePt t="161173" x="6743700" y="4883150"/>
          <p14:tracePt t="161189" x="6680200" y="4870450"/>
          <p14:tracePt t="161206" x="6642100" y="4870450"/>
          <p14:tracePt t="161222" x="6629400" y="4870450"/>
          <p14:tracePt t="161580" x="6623050" y="4870450"/>
          <p14:tracePt t="161589" x="6623050" y="4857750"/>
          <p14:tracePt t="161598" x="6642100" y="4851400"/>
          <p14:tracePt t="161605" x="6673850" y="4845050"/>
          <p14:tracePt t="161622" x="6750050" y="4832350"/>
          <p14:tracePt t="161639" x="6870700" y="4826000"/>
          <p14:tracePt t="161652" x="7029450" y="4826000"/>
          <p14:tracePt t="161659" x="7131050" y="4826000"/>
          <p14:tracePt t="161673" x="7226300" y="4826000"/>
          <p14:tracePt t="161689" x="7372350" y="4826000"/>
          <p14:tracePt t="161705" x="7461250" y="4813300"/>
          <p14:tracePt t="161722" x="7467600" y="4813300"/>
          <p14:tracePt t="161845" x="7473950" y="4806950"/>
          <p14:tracePt t="161877" x="7480300" y="4800600"/>
          <p14:tracePt t="161933" x="7486650" y="4800600"/>
          <p14:tracePt t="161941" x="7493000" y="4800600"/>
          <p14:tracePt t="161949" x="7499350" y="4800600"/>
          <p14:tracePt t="161965" x="7512050" y="4800600"/>
          <p14:tracePt t="161981" x="7518400" y="4800600"/>
          <p14:tracePt t="163261" x="7473950" y="4800600"/>
          <p14:tracePt t="163269" x="7397750" y="4800600"/>
          <p14:tracePt t="163279" x="7334250" y="4806950"/>
          <p14:tracePt t="163286" x="7239000" y="4826000"/>
          <p14:tracePt t="163303" x="7086600" y="4851400"/>
          <p14:tracePt t="163319" x="6946900" y="4870450"/>
          <p14:tracePt t="163336" x="6870700" y="4883150"/>
          <p14:tracePt t="163353" x="6838950" y="4895850"/>
          <p14:tracePt t="163477" x="6826250" y="4902200"/>
          <p14:tracePt t="163494" x="6826250" y="4921250"/>
          <p14:tracePt t="163502" x="6807200" y="4959350"/>
          <p14:tracePt t="163511" x="6794500" y="5016500"/>
          <p14:tracePt t="163520" x="6781800" y="5054600"/>
          <p14:tracePt t="163538" x="6724650" y="5187950"/>
          <p14:tracePt t="163555" x="6642100" y="5308600"/>
          <p14:tracePt t="163570" x="6610350" y="5346700"/>
          <p14:tracePt t="163586" x="6477000" y="5543550"/>
          <p14:tracePt t="163603" x="6413500" y="5676900"/>
          <p14:tracePt t="163620" x="6400800" y="5734050"/>
          <p14:tracePt t="163637" x="6400800" y="5753100"/>
          <p14:tracePt t="163653" x="6400800" y="5759450"/>
          <p14:tracePt t="163709" x="6400800" y="5765800"/>
          <p14:tracePt t="163966" x="6388100" y="5772150"/>
          <p14:tracePt t="163974" x="6375400" y="5784850"/>
          <p14:tracePt t="163983" x="6362700" y="5784850"/>
          <p14:tracePt t="163991" x="6350000" y="5791200"/>
          <p14:tracePt t="164007" x="6324600" y="5791200"/>
          <p14:tracePt t="164024" x="6305550" y="5791200"/>
          <p14:tracePt t="164041" x="6299200" y="5791200"/>
          <p14:tracePt t="164085" x="6286500" y="5791200"/>
          <p14:tracePt t="164112" x="6273800" y="5791200"/>
          <p14:tracePt t="164119" x="6267450" y="5791200"/>
          <p14:tracePt t="164127" x="6261100" y="5791200"/>
          <p14:tracePt t="164142" x="6254750" y="5791200"/>
          <p14:tracePt t="164166" x="6248400" y="5791200"/>
          <p14:tracePt t="164174" x="6235700" y="5791200"/>
          <p14:tracePt t="164190" x="6210300" y="5784850"/>
          <p14:tracePt t="164207" x="6165850" y="5778500"/>
          <p14:tracePt t="164224" x="6108700" y="5753100"/>
          <p14:tracePt t="164242" x="6076950" y="5746750"/>
          <p14:tracePt t="164259" x="6032500" y="5721350"/>
          <p14:tracePt t="164274" x="6007100" y="5702300"/>
          <p14:tracePt t="164291" x="5994400" y="5695950"/>
          <p14:tracePt t="164307" x="5962650" y="5683250"/>
          <p14:tracePt t="164324" x="5962650" y="5676900"/>
          <p14:tracePt t="164341" x="5956300" y="5676900"/>
          <p14:tracePt t="164357" x="5949950" y="5670550"/>
          <p14:tracePt t="164374" x="5949950" y="5664200"/>
          <p14:tracePt t="164391" x="5949950" y="5657850"/>
          <p14:tracePt t="164407" x="5943600" y="5638800"/>
          <p14:tracePt t="164424" x="5937250" y="5619750"/>
          <p14:tracePt t="164441" x="5937250" y="5607050"/>
          <p14:tracePt t="164458" x="5937250" y="5588000"/>
          <p14:tracePt t="164474" x="5937250" y="5562600"/>
          <p14:tracePt t="164491" x="5937250" y="5549900"/>
          <p14:tracePt t="164507" x="5924550" y="5524500"/>
          <p14:tracePt t="164524" x="5924550" y="5505450"/>
          <p14:tracePt t="164541" x="5924550" y="5480050"/>
          <p14:tracePt t="164558" x="5924550" y="5467350"/>
          <p14:tracePt t="164574" x="5924550" y="5448300"/>
          <p14:tracePt t="164591" x="5924550" y="5422900"/>
          <p14:tracePt t="164608" x="5924550" y="5403850"/>
          <p14:tracePt t="164624" x="5924550" y="5378450"/>
          <p14:tracePt t="164642" x="5924550" y="5359400"/>
          <p14:tracePt t="164658" x="5937250" y="5302250"/>
          <p14:tracePt t="164674" x="5956300" y="5257800"/>
          <p14:tracePt t="164691" x="5981700" y="5213350"/>
          <p14:tracePt t="164708" x="5988050" y="5181600"/>
          <p14:tracePt t="164724" x="6013450" y="5156200"/>
          <p14:tracePt t="164741" x="6045200" y="5130800"/>
          <p14:tracePt t="164758" x="6102350" y="5099050"/>
          <p14:tracePt t="164774" x="6165850" y="5073650"/>
          <p14:tracePt t="164791" x="6210300" y="5067300"/>
          <p14:tracePt t="164808" x="6261100" y="5060950"/>
          <p14:tracePt t="164825" x="6286500" y="5060950"/>
          <p14:tracePt t="164841" x="6324600" y="5060950"/>
          <p14:tracePt t="164858" x="6388100" y="5060950"/>
          <p14:tracePt t="164874" x="6438900" y="5086350"/>
          <p14:tracePt t="164891" x="6470650" y="5099050"/>
          <p14:tracePt t="164908" x="6489700" y="5118100"/>
          <p14:tracePt t="164925" x="6508750" y="5130800"/>
          <p14:tracePt t="164941" x="6515100" y="5156200"/>
          <p14:tracePt t="164958" x="6521450" y="5175250"/>
          <p14:tracePt t="164975" x="6534150" y="5187950"/>
          <p14:tracePt t="164992" x="6540500" y="5207000"/>
          <p14:tracePt t="165008" x="6546850" y="5213350"/>
          <p14:tracePt t="165025" x="6546850" y="5232400"/>
          <p14:tracePt t="165043" x="6559550" y="5302250"/>
          <p14:tracePt t="165058" x="6572250" y="5340350"/>
          <p14:tracePt t="165074" x="6584950" y="5403850"/>
          <p14:tracePt t="165091" x="6604000" y="5454650"/>
          <p14:tracePt t="165108" x="6610350" y="5492750"/>
          <p14:tracePt t="165125" x="6610350" y="5549900"/>
          <p14:tracePt t="165142" x="6610350" y="5607050"/>
          <p14:tracePt t="165149" x="6610350" y="5626100"/>
          <p14:tracePt t="165158" x="6610350" y="5651500"/>
          <p14:tracePt t="165175" x="6584950" y="5695950"/>
          <p14:tracePt t="165191" x="6559550" y="5721350"/>
          <p14:tracePt t="165208" x="6521450" y="5727700"/>
          <p14:tracePt t="165225" x="6515100" y="5727700"/>
          <p14:tracePt t="165241" x="6502400" y="5734050"/>
          <p14:tracePt t="165309" x="6502400" y="5727700"/>
          <p14:tracePt t="165318" x="6515100" y="5721350"/>
          <p14:tracePt t="165326" x="6559550" y="5708650"/>
          <p14:tracePt t="165342" x="6648450" y="5664200"/>
          <p14:tracePt t="165358" x="6826250" y="5588000"/>
          <p14:tracePt t="165375" x="7131050" y="5480050"/>
          <p14:tracePt t="165392" x="7518400" y="5302250"/>
          <p14:tracePt t="165408" x="8032750" y="5080000"/>
          <p14:tracePt t="165425" x="8521700" y="4876800"/>
          <p14:tracePt t="165442" x="8966200" y="4705350"/>
          <p14:tracePt t="165458" x="9563100" y="4546600"/>
          <p14:tracePt t="165475" x="9829800" y="4451350"/>
          <p14:tracePt t="165492" x="10020300" y="4400550"/>
          <p14:tracePt t="165508" x="10121900" y="4368800"/>
          <p14:tracePt t="165525" x="10166350" y="4343400"/>
          <p14:tracePt t="165542" x="10179050" y="4337050"/>
          <p14:tracePt t="165782" x="10172700" y="4356100"/>
          <p14:tracePt t="165790" x="10166350" y="4375150"/>
          <p14:tracePt t="165800" x="10160000" y="4406900"/>
          <p14:tracePt t="165809" x="10140950" y="4445000"/>
          <p14:tracePt t="165826" x="10109200" y="4533900"/>
          <p14:tracePt t="165843" x="10077450" y="4660900"/>
          <p14:tracePt t="165861" x="10064750" y="4699000"/>
          <p14:tracePt t="165875" x="10045700" y="4730750"/>
          <p14:tracePt t="165892" x="10039350" y="4737100"/>
          <p14:tracePt t="165909" x="10033000" y="4749800"/>
          <p14:tracePt t="165925" x="10020300" y="4762500"/>
          <p14:tracePt t="165942" x="10013950" y="4768850"/>
          <p14:tracePt t="165959" x="10013950" y="4775200"/>
          <p14:tracePt t="165975" x="9988550" y="4775200"/>
          <p14:tracePt t="165992" x="9944100" y="4781550"/>
          <p14:tracePt t="166009" x="9893300" y="4787900"/>
          <p14:tracePt t="166026" x="9798050" y="4813300"/>
          <p14:tracePt t="166043" x="9728200" y="4838700"/>
          <p14:tracePt t="166059" x="9677400" y="4864100"/>
          <p14:tracePt t="166076" x="9658350" y="4870450"/>
          <p14:tracePt t="166092" x="9645650" y="4876800"/>
          <p14:tracePt t="166109" x="9639300" y="4876800"/>
          <p14:tracePt t="166142" x="9620250" y="4889500"/>
          <p14:tracePt t="166150" x="9594850" y="4895850"/>
          <p14:tracePt t="166159" x="9588500" y="4895850"/>
          <p14:tracePt t="166175" x="9531350" y="4895850"/>
          <p14:tracePt t="166192" x="9442450" y="4895850"/>
          <p14:tracePt t="166209" x="9347200" y="4895850"/>
          <p14:tracePt t="166226" x="9220200" y="4895850"/>
          <p14:tracePt t="166243" x="9029700" y="4895850"/>
          <p14:tracePt t="166259" x="8921750" y="4895850"/>
          <p14:tracePt t="166276" x="8851900" y="4889500"/>
          <p14:tracePt t="166292" x="8820150" y="4876800"/>
          <p14:tracePt t="166309" x="8788400" y="4857750"/>
          <p14:tracePt t="166326" x="8782050" y="4845050"/>
          <p14:tracePt t="166342" x="8763000" y="4813300"/>
          <p14:tracePt t="166359" x="8756650" y="4781550"/>
          <p14:tracePt t="166376" x="8756650" y="4756150"/>
          <p14:tracePt t="166392" x="8750300" y="4711700"/>
          <p14:tracePt t="166409" x="8750300" y="4654550"/>
          <p14:tracePt t="166426" x="8750300" y="4610100"/>
          <p14:tracePt t="166443" x="8769350" y="4533900"/>
          <p14:tracePt t="166459" x="8801100" y="4483100"/>
          <p14:tracePt t="166476" x="8845550" y="4432300"/>
          <p14:tracePt t="166493" x="8909050" y="4381500"/>
          <p14:tracePt t="166509" x="8985250" y="4330700"/>
          <p14:tracePt t="166526" x="9029700" y="4298950"/>
          <p14:tracePt t="166543" x="9080500" y="4267200"/>
          <p14:tracePt t="166559" x="9118600" y="4241800"/>
          <p14:tracePt t="166576" x="9144000" y="4216400"/>
          <p14:tracePt t="166593" x="9175750" y="4191000"/>
          <p14:tracePt t="166610" x="9188450" y="4191000"/>
          <p14:tracePt t="166627" x="9194800" y="4191000"/>
          <p14:tracePt t="166644" x="9220200" y="4191000"/>
          <p14:tracePt t="166659" x="9245600" y="4191000"/>
          <p14:tracePt t="166676" x="9283700" y="4191000"/>
          <p14:tracePt t="166693" x="9334500" y="4191000"/>
          <p14:tracePt t="166710" x="9385300" y="4210050"/>
          <p14:tracePt t="166726" x="9429750" y="4235450"/>
          <p14:tracePt t="166743" x="9455150" y="4248150"/>
          <p14:tracePt t="166760" x="9474200" y="4273550"/>
          <p14:tracePt t="166776" x="9486900" y="4298950"/>
          <p14:tracePt t="166793" x="9493250" y="4330700"/>
          <p14:tracePt t="166810" x="9499600" y="4349750"/>
          <p14:tracePt t="166827" x="9512300" y="4387850"/>
          <p14:tracePt t="166844" x="9525000" y="4457700"/>
          <p14:tracePt t="166860" x="9531350" y="4508500"/>
          <p14:tracePt t="166876" x="9531350" y="4552950"/>
          <p14:tracePt t="166893" x="9544050" y="4603750"/>
          <p14:tracePt t="166910" x="9544050" y="4641850"/>
          <p14:tracePt t="166926" x="9544050" y="4673600"/>
          <p14:tracePt t="166943" x="9544050" y="4705350"/>
          <p14:tracePt t="166960" x="9544050" y="4743450"/>
          <p14:tracePt t="166976" x="9537700" y="4800600"/>
          <p14:tracePt t="166993" x="9474200" y="4876800"/>
          <p14:tracePt t="167010" x="9372600" y="4953000"/>
          <p14:tracePt t="167027" x="9245600" y="5035550"/>
          <p14:tracePt t="167043" x="8997950" y="5175250"/>
          <p14:tracePt t="167060" x="8769350" y="5308600"/>
          <p14:tracePt t="167076" x="8591550" y="5403850"/>
          <p14:tracePt t="167093" x="8445500" y="5499100"/>
          <p14:tracePt t="167111" x="8299450" y="5575300"/>
          <p14:tracePt t="167127" x="8166100" y="5632450"/>
          <p14:tracePt t="167144" x="8045450" y="5702300"/>
          <p14:tracePt t="167152" x="7975600" y="5727700"/>
          <p14:tracePt t="167160" x="7931150" y="5740400"/>
          <p14:tracePt t="167177" x="7816850" y="5772150"/>
          <p14:tracePt t="167193" x="7689850" y="5803900"/>
          <p14:tracePt t="167210" x="7550150" y="5822950"/>
          <p14:tracePt t="167228" x="7372350" y="5854700"/>
          <p14:tracePt t="167244" x="7264400" y="5867400"/>
          <p14:tracePt t="167260" x="7194550" y="5873750"/>
          <p14:tracePt t="167277" x="7162800" y="5873750"/>
          <p14:tracePt t="167294" x="7131050" y="5886450"/>
          <p14:tracePt t="167310" x="7124700" y="5886450"/>
          <p14:tracePt t="167327" x="7118350" y="5886450"/>
          <p14:tracePt t="167343" x="7112000" y="5886450"/>
          <p14:tracePt t="167399" x="7092950" y="5886450"/>
          <p14:tracePt t="167405" x="7086600" y="5886450"/>
          <p14:tracePt t="167413" x="7061200" y="5886450"/>
          <p14:tracePt t="167427" x="7010400" y="5886450"/>
          <p14:tracePt t="167443" x="7004050" y="5886450"/>
          <p14:tracePt t="167460" x="6946900" y="5886450"/>
          <p14:tracePt t="167477" x="6915150" y="5886450"/>
          <p14:tracePt t="167510" x="6902450" y="5886450"/>
          <p14:tracePt t="167583" x="6896100" y="5886450"/>
          <p14:tracePt t="167639" x="6896100" y="5867400"/>
          <p14:tracePt t="167671" x="6896100" y="5861050"/>
          <p14:tracePt t="167687" x="6902450" y="5854700"/>
          <p14:tracePt t="167703" x="6902450" y="5848350"/>
          <p14:tracePt t="167711" x="6902450" y="5842000"/>
          <p14:tracePt t="167720" x="6908800" y="5835650"/>
          <p14:tracePt t="167727" x="6908800" y="5822950"/>
          <p14:tracePt t="167744" x="6927850" y="5803900"/>
          <p14:tracePt t="167761" x="6934200" y="5791200"/>
          <p14:tracePt t="167777" x="6940550" y="5784850"/>
          <p14:tracePt t="167794" x="6953250" y="5778500"/>
          <p14:tracePt t="167811" x="6972300" y="5765800"/>
          <p14:tracePt t="167829" x="7029450" y="5759450"/>
          <p14:tracePt t="167844" x="7048500" y="5759450"/>
          <p14:tracePt t="167950" x="7029450" y="5759450"/>
          <p14:tracePt t="167959" x="6991350" y="5759450"/>
          <p14:tracePt t="167968" x="6927850" y="5759450"/>
          <p14:tracePt t="167977" x="6883400" y="5753100"/>
          <p14:tracePt t="167995" x="6775450" y="5746750"/>
          <p14:tracePt t="168011" x="6711950" y="5734050"/>
          <p14:tracePt t="168027" x="6692900" y="5727700"/>
          <p14:tracePt t="168044" x="6686550" y="5727700"/>
          <p14:tracePt t="168061" x="6686550" y="5708650"/>
          <p14:tracePt t="168077" x="6686550" y="5689600"/>
          <p14:tracePt t="168094" x="6680200" y="5657850"/>
          <p14:tracePt t="168112" x="6667500" y="5613400"/>
          <p14:tracePt t="168128" x="6648450" y="5549900"/>
          <p14:tracePt t="168144" x="6642100" y="5480050"/>
          <p14:tracePt t="168152" x="6642100" y="5448300"/>
          <p14:tracePt t="168161" x="6642100" y="5403850"/>
          <p14:tracePt t="168177" x="6642100" y="5359400"/>
          <p14:tracePt t="168194" x="6661150" y="5308600"/>
          <p14:tracePt t="168212" x="6686550" y="5264150"/>
          <p14:tracePt t="168227" x="6737350" y="5187950"/>
          <p14:tracePt t="168244" x="6781800" y="5149850"/>
          <p14:tracePt t="168261" x="6800850" y="5124450"/>
          <p14:tracePt t="168277" x="6813550" y="5111750"/>
          <p14:tracePt t="168294" x="6826250" y="5105400"/>
          <p14:tracePt t="168311" x="6832600" y="5099050"/>
          <p14:tracePt t="168328" x="6845300" y="5092700"/>
          <p14:tracePt t="168344" x="6851650" y="5092700"/>
          <p14:tracePt t="168377" x="6870700" y="5092700"/>
          <p14:tracePt t="168395" x="6883400" y="5092700"/>
          <p14:tracePt t="168411" x="6902450" y="5092700"/>
          <p14:tracePt t="168427" x="6959600" y="5092700"/>
          <p14:tracePt t="168444" x="6991350" y="5092700"/>
          <p14:tracePt t="168461" x="7016750" y="5105400"/>
          <p14:tracePt t="168477" x="7035800" y="5111750"/>
          <p14:tracePt t="168494" x="7048500" y="5111750"/>
          <p14:tracePt t="168511" x="7080250" y="5130800"/>
          <p14:tracePt t="168527" x="7105650" y="5149850"/>
          <p14:tracePt t="168544" x="7137400" y="5162550"/>
          <p14:tracePt t="168561" x="7162800" y="5181600"/>
          <p14:tracePt t="168578" x="7188200" y="5200650"/>
          <p14:tracePt t="168594" x="7200900" y="5213350"/>
          <p14:tracePt t="168611" x="7207250" y="5219700"/>
          <p14:tracePt t="168627" x="7219950" y="5238750"/>
          <p14:tracePt t="168645" x="7219950" y="5264150"/>
          <p14:tracePt t="168653" x="7219950" y="5289550"/>
          <p14:tracePt t="168661" x="7219950" y="5314950"/>
          <p14:tracePt t="168678" x="7219950" y="5346700"/>
          <p14:tracePt t="168694" x="7219950" y="5391150"/>
          <p14:tracePt t="168711" x="7219950" y="5454650"/>
          <p14:tracePt t="168728" x="7219950" y="5518150"/>
          <p14:tracePt t="168744" x="7194550" y="5613400"/>
          <p14:tracePt t="168761" x="7169150" y="5683250"/>
          <p14:tracePt t="168778" x="7156450" y="5721350"/>
          <p14:tracePt t="168794" x="7137400" y="5753100"/>
          <p14:tracePt t="169406" x="7131050" y="5759450"/>
          <p14:tracePt t="169454" x="7112000" y="5759450"/>
          <p14:tracePt t="169461" x="7105650" y="5759450"/>
          <p14:tracePt t="169470" x="7080250" y="5759450"/>
          <p14:tracePt t="169480" x="7035800" y="5759450"/>
          <p14:tracePt t="169496" x="6934200" y="5759450"/>
          <p14:tracePt t="169513" x="6750050" y="5740400"/>
          <p14:tracePt t="169530" x="6553200" y="5689600"/>
          <p14:tracePt t="169546" x="6273800" y="5619750"/>
          <p14:tracePt t="169564" x="5822950" y="5505450"/>
          <p14:tracePt t="169580" x="4927600" y="5276850"/>
          <p14:tracePt t="169597" x="4521200" y="5162550"/>
          <p14:tracePt t="169613" x="4229100" y="5111750"/>
          <p14:tracePt t="169630" x="4057650" y="5060950"/>
          <p14:tracePt t="169647" x="3873500" y="4997450"/>
          <p14:tracePt t="169654" x="3784600" y="4978400"/>
          <p14:tracePt t="169663" x="3708400" y="4953000"/>
          <p14:tracePt t="169680" x="3575050" y="4895850"/>
          <p14:tracePt t="169697" x="3435350" y="4813300"/>
          <p14:tracePt t="169713" x="3289300" y="4724400"/>
          <p14:tracePt t="169730" x="3155950" y="4641850"/>
          <p14:tracePt t="169747" x="3041650" y="4572000"/>
          <p14:tracePt t="169765" x="2959100" y="4527550"/>
          <p14:tracePt t="169857" x="2952750" y="4527550"/>
          <p14:tracePt t="169874" x="2946400" y="4527550"/>
          <p14:tracePt t="169937" x="2940050" y="4527550"/>
          <p14:tracePt t="169976" x="2959100" y="4527550"/>
          <p14:tracePt t="169984" x="2965450" y="4527550"/>
          <p14:tracePt t="170177" x="2965450" y="4514850"/>
          <p14:tracePt t="170193" x="2965450" y="4508500"/>
          <p14:tracePt t="170201" x="2965450" y="4502150"/>
          <p14:tracePt t="170210" x="2965450" y="4495800"/>
          <p14:tracePt t="170218" x="2965450" y="4483100"/>
          <p14:tracePt t="170235" x="2952750" y="4476750"/>
          <p14:tracePt t="170289" x="2946400" y="4476750"/>
          <p14:tracePt t="170295" x="2933700" y="4476750"/>
          <p14:tracePt t="170303" x="2921000" y="4476750"/>
          <p14:tracePt t="170318" x="2882900" y="4476750"/>
          <p14:tracePt t="170335" x="2851150" y="4476750"/>
          <p14:tracePt t="170351" x="2819400" y="4470400"/>
          <p14:tracePt t="170368" x="2800350" y="4457700"/>
          <p14:tracePt t="170385" x="2794000" y="4451350"/>
          <p14:tracePt t="170402" x="2774950" y="4432300"/>
          <p14:tracePt t="170418" x="2711450" y="4400550"/>
          <p14:tracePt t="170435" x="2647950" y="4387850"/>
          <p14:tracePt t="170452" x="2559050" y="4381500"/>
          <p14:tracePt t="170468" x="2413000" y="4356100"/>
          <p14:tracePt t="170485" x="2336800" y="4356100"/>
          <p14:tracePt t="170502" x="2260600" y="4356100"/>
          <p14:tracePt t="170518" x="2216150" y="4356100"/>
          <p14:tracePt t="170535" x="2184400" y="4356100"/>
          <p14:tracePt t="170849" x="2165350" y="4356100"/>
          <p14:tracePt t="170857" x="2146300" y="4349750"/>
          <p14:tracePt t="170866" x="2114550" y="4343400"/>
          <p14:tracePt t="170874" x="2095500" y="4343400"/>
          <p14:tracePt t="170890" x="2044700" y="4330700"/>
          <p14:tracePt t="170907" x="2032000" y="4330700"/>
          <p14:tracePt t="170953" x="2025650" y="4330700"/>
          <p14:tracePt t="172074" x="2025650" y="4324350"/>
          <p14:tracePt t="172090" x="2019300" y="4311650"/>
          <p14:tracePt t="172194" x="2019300" y="4305300"/>
          <p14:tracePt t="172464" x="2019300" y="4298950"/>
          <p14:tracePt t="172488" x="2025650" y="4286250"/>
          <p14:tracePt t="172495" x="2044700" y="4286250"/>
          <p14:tracePt t="172505" x="2089150" y="4286250"/>
          <p14:tracePt t="172522" x="2222500" y="4273550"/>
          <p14:tracePt t="172538" x="2387600" y="4267200"/>
          <p14:tracePt t="172555" x="2635250" y="4229100"/>
          <p14:tracePt t="172572" x="2876550" y="4222750"/>
          <p14:tracePt t="172588" x="3035300" y="4210050"/>
          <p14:tracePt t="172607" x="3175000" y="4197350"/>
          <p14:tracePt t="172622" x="3213100" y="4197350"/>
          <p14:tracePt t="172655" x="3225800" y="4197350"/>
          <p14:tracePt t="172672" x="3232150" y="4197350"/>
          <p14:tracePt t="172689" x="3257550" y="4197350"/>
          <p14:tracePt t="172705" x="3308350" y="4203700"/>
          <p14:tracePt t="172722" x="3384550" y="4203700"/>
          <p14:tracePt t="172739" x="3467100" y="4203700"/>
          <p14:tracePt t="172755" x="3568700" y="4203700"/>
          <p14:tracePt t="172772" x="3670300" y="4203700"/>
          <p14:tracePt t="172788" x="3771900" y="4203700"/>
          <p14:tracePt t="172806" x="3892550" y="4203700"/>
          <p14:tracePt t="172822" x="3917950" y="4203700"/>
          <p14:tracePt t="173521" x="3917950" y="4216400"/>
          <p14:tracePt t="173527" x="3917950" y="4241800"/>
          <p14:tracePt t="173536" x="3924300" y="4292600"/>
          <p14:tracePt t="173545" x="3987800" y="4362450"/>
          <p14:tracePt t="173562" x="4152900" y="4533900"/>
          <p14:tracePt t="173578" x="4425950" y="4800600"/>
          <p14:tracePt t="173595" x="4743450" y="5073650"/>
          <p14:tracePt t="173612" x="5048250" y="5353050"/>
          <p14:tracePt t="173628" x="5372100" y="5568950"/>
          <p14:tracePt t="173646" x="5645150" y="5721350"/>
          <p14:tracePt t="173662" x="5969000" y="5892800"/>
          <p14:tracePt t="173679" x="6115050" y="5969000"/>
          <p14:tracePt t="173695" x="6216650" y="6013450"/>
          <p14:tracePt t="173712" x="6299200" y="6045200"/>
          <p14:tracePt t="173729" x="6419850" y="6083300"/>
          <p14:tracePt t="173745" x="6502400" y="6102350"/>
          <p14:tracePt t="173762" x="6629400" y="6121400"/>
          <p14:tracePt t="173779" x="6756400" y="6134100"/>
          <p14:tracePt t="173795" x="6858000" y="6153150"/>
          <p14:tracePt t="173812" x="6978650" y="6191250"/>
          <p14:tracePt t="173829" x="7112000" y="6235700"/>
          <p14:tracePt t="173846" x="7264400" y="6273800"/>
          <p14:tracePt t="173862" x="7410450" y="6318250"/>
          <p14:tracePt t="173879" x="7588250" y="6375400"/>
          <p14:tracePt t="173896" x="7658100" y="6388100"/>
          <p14:tracePt t="173912" x="7677150" y="6394450"/>
          <p14:tracePt t="173971" x="7683500" y="6388100"/>
          <p14:tracePt t="173978" x="7677150" y="6375400"/>
          <p14:tracePt t="173987" x="7658100" y="6369050"/>
          <p14:tracePt t="173996" x="7645400" y="6362700"/>
          <p14:tracePt t="174012" x="7632700" y="6356350"/>
          <p14:tracePt t="174030" x="7613650" y="6343650"/>
          <p14:tracePt t="174048" x="7543800" y="6305550"/>
          <p14:tracePt t="174063" x="7429500" y="6248400"/>
          <p14:tracePt t="174079" x="7302500" y="6197600"/>
          <p14:tracePt t="174096" x="7181850" y="6121400"/>
          <p14:tracePt t="174113" x="7042150" y="6057900"/>
          <p14:tracePt t="174130" x="6902450" y="5988050"/>
          <p14:tracePt t="174146" x="6756400" y="5937250"/>
          <p14:tracePt t="174155" x="6699250" y="5905500"/>
          <p14:tracePt t="174162" x="6654800" y="5892800"/>
          <p14:tracePt t="174179" x="6629400" y="5880100"/>
          <p14:tracePt t="174282" x="6629400" y="5873750"/>
          <p14:tracePt t="174299" x="6616700" y="5867400"/>
          <p14:tracePt t="174307" x="6610350" y="5867400"/>
          <p14:tracePt t="174322" x="6591300" y="5854700"/>
          <p14:tracePt t="174330" x="6578600" y="5848350"/>
          <p14:tracePt t="174346" x="6496050" y="5803900"/>
          <p14:tracePt t="174362" x="6362700" y="5765800"/>
          <p14:tracePt t="174379" x="6267450" y="5734050"/>
          <p14:tracePt t="174396" x="6248400" y="5734050"/>
          <p14:tracePt t="174412" x="6242050" y="5734050"/>
          <p14:tracePt t="174576" x="6229350" y="5727700"/>
          <p14:tracePt t="174585" x="6223000" y="5727700"/>
          <p14:tracePt t="174592" x="6223000" y="5721350"/>
          <p14:tracePt t="174609" x="6216650" y="5721350"/>
          <p14:tracePt t="174641" x="6210300" y="5721350"/>
          <p14:tracePt t="174738" x="6203950" y="5715000"/>
          <p14:tracePt t="175360" x="6197600" y="5708650"/>
          <p14:tracePt t="176500" x="6191250" y="5708650"/>
          <p14:tracePt t="176517" x="6191250" y="5715000"/>
          <p14:tracePt t="176524" x="6191250" y="5721350"/>
          <p14:tracePt t="176534" x="6191250" y="5734050"/>
          <p14:tracePt t="176555" x="6191250" y="5740400"/>
          <p14:tracePt t="176567" x="6184900" y="5753100"/>
          <p14:tracePt t="176821" x="6184900" y="5740400"/>
          <p14:tracePt t="176852" x="6184900" y="5734050"/>
          <p14:tracePt t="176861" x="6184900" y="5727700"/>
          <p14:tracePt t="176875" x="6184900" y="5721350"/>
          <p14:tracePt t="176892" x="6184900" y="5715000"/>
          <p14:tracePt t="180108" x="6191250" y="5708650"/>
          <p14:tracePt t="180117" x="6248400" y="5708650"/>
          <p14:tracePt t="180126" x="6324600" y="5708650"/>
          <p14:tracePt t="180136" x="6394450" y="5708650"/>
          <p14:tracePt t="180151" x="6515100" y="5708650"/>
          <p14:tracePt t="180159" x="6565900" y="5702300"/>
          <p14:tracePt t="180168" x="6604000" y="5702300"/>
          <p14:tracePt t="180185" x="6705600" y="5702300"/>
          <p14:tracePt t="180203" x="6858000" y="5702300"/>
          <p14:tracePt t="180217" x="6946900" y="5702300"/>
          <p14:tracePt t="180234" x="7004050" y="5702300"/>
          <p14:tracePt t="180251" x="7029450" y="5702300"/>
          <p14:tracePt t="180268" x="7054850" y="5702300"/>
          <p14:tracePt t="180284" x="7073900" y="5702300"/>
          <p14:tracePt t="180301" x="7080250" y="5702300"/>
          <p14:tracePt t="180318" x="7118350" y="5702300"/>
          <p14:tracePt t="180334" x="7156450" y="5702300"/>
          <p14:tracePt t="180351" x="7188200" y="5702300"/>
          <p14:tracePt t="180367" x="7213600" y="5702300"/>
          <p14:tracePt t="180384" x="7239000" y="5695950"/>
          <p14:tracePt t="180421" x="7258050" y="5695950"/>
          <p14:tracePt t="180435" x="7283450" y="5695950"/>
          <p14:tracePt t="180451" x="7327900" y="5695950"/>
          <p14:tracePt t="180467" x="7416800" y="5683250"/>
          <p14:tracePt t="180484" x="7505700" y="5676900"/>
          <p14:tracePt t="180501" x="7562850" y="5676900"/>
          <p14:tracePt t="180518" x="7575550" y="5676900"/>
          <p14:tracePt t="180739" x="7562850" y="5676900"/>
          <p14:tracePt t="180747" x="7537450" y="5676900"/>
          <p14:tracePt t="180756" x="7499350" y="5676900"/>
          <p14:tracePt t="180768" x="7442200" y="5676900"/>
          <p14:tracePt t="180785" x="7315200" y="5676900"/>
          <p14:tracePt t="180803" x="6991350" y="5753100"/>
          <p14:tracePt t="180818" x="6623050" y="5861050"/>
          <p14:tracePt t="180835" x="6343650" y="5988050"/>
          <p14:tracePt t="180851" x="6153150" y="6108700"/>
          <p14:tracePt t="180868" x="6076950" y="6172200"/>
          <p14:tracePt t="180885" x="6070600" y="6197600"/>
          <p14:tracePt t="180901" x="6057900" y="6235700"/>
          <p14:tracePt t="180918" x="6038850" y="6311900"/>
          <p14:tracePt t="180935" x="5962650" y="6438900"/>
          <p14:tracePt t="180951" x="5880100" y="6565900"/>
          <p14:tracePt t="180968" x="5784850" y="6692900"/>
          <p14:tracePt t="180986" x="5702300" y="6788150"/>
          <p14:tracePt t="181001" x="5689600" y="6807200"/>
          <p14:tracePt t="181018" x="5670550" y="6819900"/>
          <p14:tracePt t="181117" x="5683250" y="6819900"/>
          <p14:tracePt t="181126" x="5689600" y="6819900"/>
          <p14:tracePt t="181135" x="5715000" y="6819900"/>
          <p14:tracePt t="181151" x="5734050" y="6819900"/>
          <p14:tracePt t="181157" x="5746750" y="6819900"/>
          <p14:tracePt t="181168" x="5753100" y="6819900"/>
          <p14:tracePt t="181185" x="5772150" y="6819900"/>
          <p14:tracePt t="181202" x="5778500" y="6813550"/>
          <p14:tracePt t="181218" x="5778500" y="6800850"/>
          <p14:tracePt t="181235" x="5791200" y="6781800"/>
          <p14:tracePt t="181252" x="5797550" y="6769100"/>
          <p14:tracePt t="181292" x="5797550" y="6762750"/>
          <p14:tracePt t="181302" x="5791200" y="6762750"/>
          <p14:tracePt t="181318" x="5765800" y="6750050"/>
          <p14:tracePt t="181335" x="5734050" y="6743700"/>
          <p14:tracePt t="181352" x="5689600" y="6737350"/>
          <p14:tracePt t="181368" x="5594350" y="6705600"/>
          <p14:tracePt t="181386" x="5441950" y="6667500"/>
          <p14:tracePt t="181402" x="5403850" y="6661150"/>
          <p14:tracePt t="181418" x="5340350" y="6642100"/>
          <p14:tracePt t="181435" x="5314950" y="6635750"/>
          <p14:tracePt t="181452" x="5308600" y="6629400"/>
          <p14:tracePt t="181485" x="5308600" y="6616700"/>
          <p14:tracePt t="181502" x="5289550" y="6591300"/>
          <p14:tracePt t="181518" x="5245100" y="6534150"/>
          <p14:tracePt t="181535" x="5207000" y="6477000"/>
          <p14:tracePt t="181552" x="5187950" y="6445250"/>
          <p14:tracePt t="181570" x="5181600" y="6413500"/>
          <p14:tracePt t="181585" x="5181600" y="6369050"/>
          <p14:tracePt t="181602" x="5181600" y="6311900"/>
          <p14:tracePt t="181619" x="5181600" y="6273800"/>
          <p14:tracePt t="181636" x="5194300" y="6229350"/>
          <p14:tracePt t="181652" x="5219700" y="6184900"/>
          <p14:tracePt t="181660" x="5232400" y="6172200"/>
          <p14:tracePt t="181669" x="5251450" y="6146800"/>
          <p14:tracePt t="181685" x="5295900" y="6115050"/>
          <p14:tracePt t="181702" x="5340350" y="6089650"/>
          <p14:tracePt t="181719" x="5397500" y="6064250"/>
          <p14:tracePt t="181735" x="5448300" y="6045200"/>
          <p14:tracePt t="181752" x="5486400" y="6026150"/>
          <p14:tracePt t="181769" x="5524500" y="6013450"/>
          <p14:tracePt t="181786" x="5594350" y="5994400"/>
          <p14:tracePt t="181802" x="5676900" y="5975350"/>
          <p14:tracePt t="181819" x="5746750" y="5949950"/>
          <p14:tracePt t="181835" x="5816600" y="5930900"/>
          <p14:tracePt t="181852" x="5835650" y="5930900"/>
          <p14:tracePt t="181869" x="5867400" y="5930900"/>
          <p14:tracePt t="181885" x="5918200" y="5930900"/>
          <p14:tracePt t="181902" x="5981700" y="5969000"/>
          <p14:tracePt t="181919" x="6045200" y="6000750"/>
          <p14:tracePt t="181936" x="6102350" y="6045200"/>
          <p14:tracePt t="181952" x="6197600" y="6102350"/>
          <p14:tracePt t="181969" x="6286500" y="6172200"/>
          <p14:tracePt t="181985" x="6343650" y="6235700"/>
          <p14:tracePt t="182002" x="6388100" y="6324600"/>
          <p14:tracePt t="182019" x="6400800" y="6362700"/>
          <p14:tracePt t="182036" x="6407150" y="6400800"/>
          <p14:tracePt t="182052" x="6413500" y="6451600"/>
          <p14:tracePt t="182069" x="6413500" y="6508750"/>
          <p14:tracePt t="182086" x="6413500" y="6546850"/>
          <p14:tracePt t="182102" x="6413500" y="6584950"/>
          <p14:tracePt t="182119" x="6400800" y="6623050"/>
          <p14:tracePt t="182136" x="6375400" y="6648450"/>
          <p14:tracePt t="182152" x="6369050" y="6661150"/>
          <p14:tracePt t="182159" x="6362700" y="6673850"/>
          <p14:tracePt t="182169" x="6343650" y="6686550"/>
          <p14:tracePt t="182186" x="6337300" y="6692900"/>
          <p14:tracePt t="182212" x="6330950" y="6692900"/>
          <p14:tracePt t="182222" x="6324600" y="6699250"/>
          <p14:tracePt t="182773" x="6318250" y="6699250"/>
          <p14:tracePt t="182788" x="6318250" y="6692900"/>
          <p14:tracePt t="182796" x="6318250" y="6680200"/>
          <p14:tracePt t="182804" x="6318250" y="6648450"/>
          <p14:tracePt t="182814" x="6318250" y="6623050"/>
          <p14:tracePt t="182829" x="6318250" y="6521450"/>
          <p14:tracePt t="182846" x="6305550" y="6394450"/>
          <p14:tracePt t="182863" x="6261100" y="6242050"/>
          <p14:tracePt t="182880" x="6229350" y="6140450"/>
          <p14:tracePt t="182896" x="6210300" y="6057900"/>
          <p14:tracePt t="182913" x="6191250" y="6000750"/>
          <p14:tracePt t="182930" x="6178550" y="5962650"/>
          <p14:tracePt t="182946" x="6172200" y="5943600"/>
          <p14:tracePt t="182963" x="6165850" y="5924550"/>
          <p14:tracePt t="182980" x="6165850" y="5911850"/>
          <p14:tracePt t="182996" x="6165850" y="5899150"/>
          <p14:tracePt t="183013" x="6165850" y="5892800"/>
          <p14:tracePt t="183030" x="6165850" y="5873750"/>
          <p14:tracePt t="183046" x="6165850" y="5867400"/>
          <p14:tracePt t="183063" x="6165850" y="5829300"/>
          <p14:tracePt t="183080" x="6172200" y="5759450"/>
          <p14:tracePt t="183096" x="6178550" y="5676900"/>
          <p14:tracePt t="183113" x="6178550" y="5607050"/>
          <p14:tracePt t="183130" x="6172200" y="5568950"/>
          <p14:tracePt t="183172" x="6153150" y="5575300"/>
          <p14:tracePt t="183181" x="6153150" y="5588000"/>
          <p14:tracePt t="183197" x="6153150" y="5626100"/>
          <p14:tracePt t="183213" x="6153150" y="5638800"/>
          <p14:tracePt t="183230" x="6153150" y="5657850"/>
          <p14:tracePt t="183294" x="6153150" y="5651500"/>
          <p14:tracePt t="183302" x="6115050" y="5645150"/>
          <p14:tracePt t="183315" x="6038850" y="5619750"/>
          <p14:tracePt t="183331" x="5886450" y="5588000"/>
          <p14:tracePt t="183347" x="5778500" y="5575300"/>
          <p14:tracePt t="183363" x="5645150" y="5568950"/>
          <p14:tracePt t="183380" x="5619750" y="5568950"/>
          <p14:tracePt t="183439" x="5626100" y="5568950"/>
          <p14:tracePt t="183447" x="5683250" y="5568950"/>
          <p14:tracePt t="183456" x="5759450" y="5568950"/>
          <p14:tracePt t="183464" x="5842000" y="5568950"/>
          <p14:tracePt t="183480" x="6013450" y="5568950"/>
          <p14:tracePt t="183497" x="6235700" y="5568950"/>
          <p14:tracePt t="183514" x="6559550" y="5568950"/>
          <p14:tracePt t="183532" x="7054850" y="5568950"/>
          <p14:tracePt t="183547" x="7194550" y="5568950"/>
          <p14:tracePt t="183564" x="7226300" y="5568950"/>
          <p14:tracePt t="183580" x="7239000" y="5568950"/>
          <p14:tracePt t="183927" x="7232650" y="5568950"/>
          <p14:tracePt t="183935" x="7200900" y="5568950"/>
          <p14:tracePt t="183944" x="7175500" y="5562600"/>
          <p14:tracePt t="183952" x="7118350" y="5549900"/>
          <p14:tracePt t="183968" x="7010400" y="5537200"/>
          <p14:tracePt t="183985" x="6826250" y="5530850"/>
          <p14:tracePt t="184005" x="6540500" y="5530850"/>
          <p14:tracePt t="184019" x="6280150" y="5530850"/>
          <p14:tracePt t="184035" x="6032500" y="5549900"/>
          <p14:tracePt t="184052" x="5994400" y="5562600"/>
          <p14:tracePt t="184143" x="5975350" y="5575300"/>
          <p14:tracePt t="184150" x="5962650" y="5575300"/>
          <p14:tracePt t="184161" x="5943600" y="5575300"/>
          <p14:tracePt t="184168" x="5930900" y="5581650"/>
          <p14:tracePt t="184185" x="5899150" y="5581650"/>
          <p14:tracePt t="184202" x="5880100" y="5581650"/>
          <p14:tracePt t="184312" x="5873750" y="5581650"/>
          <p14:tracePt t="184319" x="5861050" y="5581650"/>
          <p14:tracePt t="184335" x="5854700" y="5581650"/>
          <p14:tracePt t="184344" x="5842000" y="5581650"/>
          <p14:tracePt t="184352" x="5829300" y="5581650"/>
          <p14:tracePt t="184369" x="5753100" y="5594350"/>
          <p14:tracePt t="184385" x="5594350" y="5607050"/>
          <p14:tracePt t="184402" x="5403850" y="5607050"/>
          <p14:tracePt t="184421" x="4997450" y="5626100"/>
          <p14:tracePt t="184435" x="4737100" y="5670550"/>
          <p14:tracePt t="184452" x="4476750" y="5708650"/>
          <p14:tracePt t="184469" x="4102100" y="5778500"/>
          <p14:tracePt t="184486" x="3625850" y="5842000"/>
          <p14:tracePt t="184502" x="3219450" y="5892800"/>
          <p14:tracePt t="184519" x="2965450" y="5937250"/>
          <p14:tracePt t="184535" x="2819400" y="5956300"/>
          <p14:tracePt t="184552" x="2781300" y="5962650"/>
          <p14:tracePt t="185280" x="2781300" y="5956300"/>
          <p14:tracePt t="185288" x="2781300" y="5937250"/>
          <p14:tracePt t="185297" x="2781300" y="5905500"/>
          <p14:tracePt t="185305" x="2755900" y="5861050"/>
          <p14:tracePt t="185322" x="2717800" y="5797550"/>
          <p14:tracePt t="185338" x="2673350" y="5753100"/>
          <p14:tracePt t="185355" x="2628900" y="5721350"/>
          <p14:tracePt t="185372" x="2590800" y="5695950"/>
          <p14:tracePt t="185389" x="2565400" y="5683250"/>
          <p14:tracePt t="185468" x="2540000" y="5689600"/>
          <p14:tracePt t="185481" x="2533650" y="5740400"/>
          <p14:tracePt t="185489" x="2533650" y="5765800"/>
          <p14:tracePt t="185505" x="2520950" y="5848350"/>
          <p14:tracePt t="185521" x="2520950" y="5962650"/>
          <p14:tracePt t="185538" x="2520950" y="6089650"/>
          <p14:tracePt t="185556" x="2520950" y="6229350"/>
          <p14:tracePt t="185571" x="2508250" y="6305550"/>
          <p14:tracePt t="185588" x="2508250" y="6356350"/>
          <p14:tracePt t="185606" x="2508250" y="6369050"/>
          <p14:tracePt t="185671" x="2501900" y="6369050"/>
          <p14:tracePt t="185718" x="2489200" y="6369050"/>
          <p14:tracePt t="185749" x="2482850" y="6369050"/>
          <p14:tracePt t="185759" x="2476500" y="6369050"/>
          <p14:tracePt t="185766" x="2470150" y="6369050"/>
          <p14:tracePt t="185781" x="2463800" y="6369050"/>
          <p14:tracePt t="185790" x="2457450" y="6369050"/>
          <p14:tracePt t="185805" x="2444750" y="6369050"/>
          <p14:tracePt t="185822" x="2432050" y="6369050"/>
          <p14:tracePt t="185839" x="2400300" y="6362700"/>
          <p14:tracePt t="185855" x="2374900" y="6356350"/>
          <p14:tracePt t="185872" x="2355850" y="6356350"/>
          <p14:tracePt t="185888" x="2336800" y="6350000"/>
          <p14:tracePt t="185905" x="2311400" y="6350000"/>
          <p14:tracePt t="185922" x="2286000" y="6350000"/>
          <p14:tracePt t="185939" x="2241550" y="6350000"/>
          <p14:tracePt t="185956" x="2209800" y="6350000"/>
          <p14:tracePt t="185972" x="2190750" y="6350000"/>
          <p14:tracePt t="185989" x="2184400" y="6350000"/>
          <p14:tracePt t="186005" x="2159000" y="6350000"/>
          <p14:tracePt t="186022" x="2101850" y="6350000"/>
          <p14:tracePt t="186039" x="2025650" y="6350000"/>
          <p14:tracePt t="186055" x="1962150" y="6350000"/>
          <p14:tracePt t="186072" x="1905000" y="6350000"/>
          <p14:tracePt t="186089" x="1885950" y="6350000"/>
          <p14:tracePt t="186105" x="1879600" y="6350000"/>
          <p14:tracePt t="186343" x="1879600" y="6343650"/>
          <p14:tracePt t="186352" x="1879600" y="6305550"/>
          <p14:tracePt t="186360" x="1885950" y="6261100"/>
          <p14:tracePt t="186368" x="1930400" y="6197600"/>
          <p14:tracePt t="186385" x="2063750" y="6007100"/>
          <p14:tracePt t="186402" x="2235200" y="5753100"/>
          <p14:tracePt t="186418" x="2432050" y="5448300"/>
          <p14:tracePt t="186435" x="2654300" y="5137150"/>
          <p14:tracePt t="186454" x="2787650" y="4889500"/>
          <p14:tracePt t="186469" x="2813050" y="4813300"/>
          <p14:tracePt t="186485" x="2813050" y="4787900"/>
          <p14:tracePt t="186576" x="2813050" y="4768850"/>
          <p14:tracePt t="186585" x="2813050" y="4743450"/>
          <p14:tracePt t="186595" x="2813050" y="4724400"/>
          <p14:tracePt t="186602" x="2806700" y="4686300"/>
          <p14:tracePt t="186618" x="2806700" y="4622800"/>
          <p14:tracePt t="186635" x="2806700" y="4591050"/>
          <p14:tracePt t="186654" x="2806700" y="4546600"/>
          <p14:tracePt t="186663" x="2806700" y="4540250"/>
          <p14:tracePt t="186800" x="2806700" y="4533900"/>
          <p14:tracePt t="186808" x="2800350" y="4533900"/>
          <p14:tracePt t="186819" x="2787650" y="4533900"/>
          <p14:tracePt t="186836" x="2755900" y="4508500"/>
          <p14:tracePt t="186853" x="2654300" y="4457700"/>
          <p14:tracePt t="186869" x="2546350" y="4394200"/>
          <p14:tracePt t="186885" x="2393950" y="4305300"/>
          <p14:tracePt t="186902" x="2247900" y="4235450"/>
          <p14:tracePt t="186919" x="2152650" y="4197350"/>
          <p14:tracePt t="186935" x="2127250" y="4191000"/>
          <p14:tracePt t="187065" x="2108200" y="4191000"/>
          <p14:tracePt t="187073" x="2101850" y="4191000"/>
          <p14:tracePt t="187085" x="2057400" y="4191000"/>
          <p14:tracePt t="187102" x="2025650" y="4191000"/>
          <p14:tracePt t="187119" x="2000250" y="4191000"/>
          <p14:tracePt t="187137" x="1943100" y="4191000"/>
          <p14:tracePt t="187152" x="1873250" y="4191000"/>
          <p14:tracePt t="187161" x="1841500" y="4191000"/>
          <p14:tracePt t="187169" x="1809750" y="4191000"/>
          <p14:tracePt t="187186" x="1771650" y="4197350"/>
          <p14:tracePt t="187202" x="1739900" y="4203700"/>
          <p14:tracePt t="187219" x="1720850" y="4210050"/>
          <p14:tracePt t="187236" x="1631950" y="4241800"/>
          <p14:tracePt t="187252" x="1371600" y="4311650"/>
          <p14:tracePt t="187269" x="1358900" y="4318000"/>
          <p14:tracePt t="187285" x="1352550" y="4318000"/>
          <p14:tracePt t="187377" x="1358900" y="4318000"/>
          <p14:tracePt t="187409" x="1371600" y="4318000"/>
          <p14:tracePt t="187416" x="1377950" y="4318000"/>
          <p14:tracePt t="187432" x="1384300" y="4318000"/>
          <p14:tracePt t="187442" x="1397000" y="4318000"/>
          <p14:tracePt t="187453" x="1428750" y="4318000"/>
          <p14:tracePt t="187469" x="1479550" y="4318000"/>
          <p14:tracePt t="187486" x="1600200" y="4318000"/>
          <p14:tracePt t="187503" x="1816100" y="4318000"/>
          <p14:tracePt t="187519" x="2178050" y="4318000"/>
          <p14:tracePt t="187536" x="2654300" y="4318000"/>
          <p14:tracePt t="187553" x="3067050" y="4318000"/>
          <p14:tracePt t="187569" x="3371850" y="4318000"/>
          <p14:tracePt t="187586" x="3530600" y="4318000"/>
          <p14:tracePt t="187602" x="3581400" y="4318000"/>
          <p14:tracePt t="187636" x="3587750" y="4311650"/>
          <p14:tracePt t="187663" x="3606800" y="4311650"/>
          <p14:tracePt t="187669" x="3619500" y="4311650"/>
          <p14:tracePt t="187686" x="3657600" y="4311650"/>
          <p14:tracePt t="187703" x="3765550" y="4311650"/>
          <p14:tracePt t="187719" x="3911600" y="4311650"/>
          <p14:tracePt t="187736" x="4089400" y="4311650"/>
          <p14:tracePt t="187753" x="4267200" y="4311650"/>
          <p14:tracePt t="187769" x="4438650" y="4311650"/>
          <p14:tracePt t="187786" x="4489450" y="4311650"/>
          <p14:tracePt t="187820" x="4483100" y="4286250"/>
          <p14:tracePt t="187837" x="4387850" y="4273550"/>
          <p14:tracePt t="187853" x="4324350" y="4267200"/>
          <p14:tracePt t="187869" x="4267200" y="4267200"/>
          <p14:tracePt t="187886" x="4260850" y="4267200"/>
          <p14:tracePt t="187936" x="4254500" y="4260850"/>
          <p14:tracePt t="188489" x="4235450" y="4273550"/>
          <p14:tracePt t="188497" x="4210050" y="4330700"/>
          <p14:tracePt t="188506" x="4197350" y="4387850"/>
          <p14:tracePt t="188514" x="4159250" y="4483100"/>
          <p14:tracePt t="188530" x="4019550" y="4813300"/>
          <p14:tracePt t="188547" x="3663950" y="5391150"/>
          <p14:tracePt t="188564" x="3117850" y="5943600"/>
          <p14:tracePt t="188582" x="2222500" y="6477000"/>
          <p14:tracePt t="188597" x="1917700" y="6629400"/>
          <p14:tracePt t="188613" x="1784350" y="6667500"/>
          <p14:tracePt t="188869" x="1803400" y="6673850"/>
          <p14:tracePt t="188875" x="1835150" y="6667500"/>
          <p14:tracePt t="188882" x="1847850" y="6661150"/>
          <p14:tracePt t="188897" x="1898650" y="6648450"/>
          <p14:tracePt t="188914" x="1968500" y="6616700"/>
          <p14:tracePt t="188930" x="2082800" y="6565900"/>
          <p14:tracePt t="188947" x="2178050" y="6502400"/>
          <p14:tracePt t="188964" x="2266950" y="6451600"/>
          <p14:tracePt t="188982" x="2368550" y="6375400"/>
          <p14:tracePt t="188997" x="2419350" y="6350000"/>
          <p14:tracePt t="189014" x="2425700" y="6350000"/>
          <p14:tracePt t="189818" x="2419350" y="6350000"/>
          <p14:tracePt t="189834" x="2413000" y="6350000"/>
          <p14:tracePt t="189922" x="2406650" y="6350000"/>
          <p14:tracePt t="189939" x="2400300" y="6356350"/>
          <p14:tracePt t="189977" x="2393950" y="6362700"/>
          <p14:tracePt t="189985" x="2387600" y="6362700"/>
          <p14:tracePt t="190003" x="2381250" y="6362700"/>
          <p14:tracePt t="190021" x="2374900" y="6369050"/>
          <p14:tracePt t="190031" x="2349500" y="6381750"/>
          <p14:tracePt t="190048" x="2343150" y="6388100"/>
          <p14:tracePt t="190065" x="2336800" y="6388100"/>
          <p14:tracePt t="190081" x="2330450" y="6388100"/>
          <p14:tracePt t="190115" x="2324100" y="6394450"/>
          <p14:tracePt t="190131" x="2317750" y="6394450"/>
          <p14:tracePt t="190148" x="2305050" y="6394450"/>
          <p14:tracePt t="190218" x="2336800" y="6394450"/>
          <p14:tracePt t="190225" x="2413000" y="6394450"/>
          <p14:tracePt t="190234" x="2476500" y="6394450"/>
          <p14:tracePt t="190248" x="2647950" y="6394450"/>
          <p14:tracePt t="190265" x="2857500" y="6394450"/>
          <p14:tracePt t="190282" x="3117850" y="6394450"/>
          <p14:tracePt t="190298" x="3384550" y="6394450"/>
          <p14:tracePt t="190315" x="3543300" y="6394450"/>
          <p14:tracePt t="190331" x="3587750" y="6394450"/>
          <p14:tracePt t="190609" x="3568700" y="6394450"/>
          <p14:tracePt t="190618" x="3530600" y="6394450"/>
          <p14:tracePt t="190648" x="3346450" y="6394450"/>
          <p14:tracePt t="190654" x="3302000" y="6394450"/>
          <p14:tracePt t="190668" x="3251200" y="6394450"/>
          <p14:tracePt t="190678" x="3219450" y="6394450"/>
          <p14:tracePt t="190684" x="3200400" y="6394450"/>
          <p14:tracePt t="190701" x="3181350" y="6394450"/>
          <p14:tracePt t="190754" x="3206750" y="6394450"/>
          <p14:tracePt t="190762" x="3263900" y="6394450"/>
          <p14:tracePt t="190771" x="3333750" y="6394450"/>
          <p14:tracePt t="190784" x="3454400" y="6394450"/>
          <p14:tracePt t="190801" x="3517900" y="6394450"/>
          <p14:tracePt t="190818" x="3568700" y="6394450"/>
          <p14:tracePt t="190834" x="3606800" y="6394450"/>
          <p14:tracePt t="190851" x="3638550" y="6394450"/>
          <p14:tracePt t="190868" x="3689350" y="6394450"/>
          <p14:tracePt t="190885" x="3797300" y="6394450"/>
          <p14:tracePt t="190902" x="3956050" y="6394450"/>
          <p14:tracePt t="190919" x="4311650" y="6394450"/>
          <p14:tracePt t="190934" x="4572000" y="6394450"/>
          <p14:tracePt t="190951" x="4832350" y="6394450"/>
          <p14:tracePt t="190968" x="4997450" y="6394450"/>
          <p14:tracePt t="190984" x="5137150" y="6394450"/>
          <p14:tracePt t="191001" x="5213350" y="6394450"/>
          <p14:tracePt t="191018" x="5276850" y="6394450"/>
          <p14:tracePt t="191034" x="5334000" y="6394450"/>
          <p14:tracePt t="191051" x="5410200" y="6394450"/>
          <p14:tracePt t="191068" x="5492750" y="6394450"/>
          <p14:tracePt t="191084" x="5645150" y="6394450"/>
          <p14:tracePt t="191101" x="5835650" y="6394450"/>
          <p14:tracePt t="191119" x="6159500" y="6394450"/>
          <p14:tracePt t="191134" x="6324600" y="6394450"/>
          <p14:tracePt t="191151" x="6445250" y="6394450"/>
          <p14:tracePt t="191168" x="6496050" y="6394450"/>
          <p14:tracePt t="191185" x="6508750" y="6394450"/>
          <p14:tracePt t="191320" x="6515100" y="6394450"/>
          <p14:tracePt t="191345" x="6534150" y="6394450"/>
          <p14:tracePt t="191368" x="6540500" y="6394450"/>
          <p14:tracePt t="191388" x="6553200" y="6381750"/>
          <p14:tracePt t="191401" x="6553200" y="6356350"/>
          <p14:tracePt t="191410" x="6553200" y="6324600"/>
          <p14:tracePt t="191418" x="6553200" y="6292850"/>
          <p14:tracePt t="191435" x="6553200" y="6254750"/>
          <p14:tracePt t="191451" x="6553200" y="6172200"/>
          <p14:tracePt t="191468" x="6470650" y="6032500"/>
          <p14:tracePt t="191485" x="6337300" y="5861050"/>
          <p14:tracePt t="191502" x="6191250" y="5753100"/>
          <p14:tracePt t="191518" x="5918200" y="5670550"/>
          <p14:tracePt t="191535" x="5676900" y="5626100"/>
          <p14:tracePt t="191551" x="5416550" y="5626100"/>
          <p14:tracePt t="191568" x="5194300" y="5626100"/>
          <p14:tracePt t="191585" x="4991100" y="5626100"/>
          <p14:tracePt t="191602" x="4737100" y="5657850"/>
          <p14:tracePt t="191618" x="4476750" y="5695950"/>
          <p14:tracePt t="191635" x="4229100" y="5753100"/>
          <p14:tracePt t="191652" x="3987800" y="5829300"/>
          <p14:tracePt t="191668" x="3765550" y="5899150"/>
          <p14:tracePt t="191677" x="3644900" y="5937250"/>
          <p14:tracePt t="191685" x="3536950" y="5962650"/>
          <p14:tracePt t="191702" x="3327400" y="6026150"/>
          <p14:tracePt t="191719" x="3136900" y="6108700"/>
          <p14:tracePt t="191736" x="3098800" y="6159500"/>
          <p14:tracePt t="191752" x="3092450" y="6203950"/>
          <p14:tracePt t="191768" x="3098800" y="6261100"/>
          <p14:tracePt t="191785" x="3155950" y="6311900"/>
          <p14:tracePt t="191802" x="3238500" y="6375400"/>
          <p14:tracePt t="191818" x="3302000" y="6413500"/>
          <p14:tracePt t="191835" x="3371850" y="6457950"/>
          <p14:tracePt t="191852" x="3441700" y="6502400"/>
          <p14:tracePt t="191868" x="3549650" y="6559550"/>
          <p14:tracePt t="191885" x="3651250" y="6610350"/>
          <p14:tracePt t="191902" x="3803650" y="6661150"/>
          <p14:tracePt t="191919" x="4051300" y="6699250"/>
          <p14:tracePt t="191935" x="4235450" y="6724650"/>
          <p14:tracePt t="191952" x="4413250" y="6724650"/>
          <p14:tracePt t="191968" x="4641850" y="6724650"/>
          <p14:tracePt t="191985" x="4864100" y="6718300"/>
          <p14:tracePt t="192002" x="5105400" y="6680200"/>
          <p14:tracePt t="192019" x="5302250" y="6654800"/>
          <p14:tracePt t="192035" x="5537200" y="6623050"/>
          <p14:tracePt t="192052" x="5810250" y="6610350"/>
          <p14:tracePt t="192068" x="6000750" y="6591300"/>
          <p14:tracePt t="192085" x="6070600" y="6584950"/>
          <p14:tracePt t="192102" x="6089650" y="6578600"/>
          <p14:tracePt t="192267" x="6096000" y="6572250"/>
          <p14:tracePt t="192275" x="6102350" y="6565900"/>
          <p14:tracePt t="192289" x="6115050" y="6559550"/>
          <p14:tracePt t="192308" x="6121400" y="6540500"/>
          <p14:tracePt t="192325" x="6127750" y="6534150"/>
          <p14:tracePt t="192341" x="6127750" y="6527800"/>
          <p14:tracePt t="192358" x="6127750" y="6521450"/>
          <p14:tracePt t="192391" x="6127750" y="6515100"/>
          <p14:tracePt t="192417" x="6127750" y="6508750"/>
          <p14:tracePt t="192859" x="6127750" y="6502400"/>
          <p14:tracePt t="192866" x="6140450" y="6483350"/>
          <p14:tracePt t="192876" x="6178550" y="6470650"/>
          <p14:tracePt t="192885" x="6254750" y="6445250"/>
          <p14:tracePt t="192900" x="6451600" y="6362700"/>
          <p14:tracePt t="192917" x="6775450" y="6229350"/>
          <p14:tracePt t="192934" x="7124700" y="6115050"/>
          <p14:tracePt t="192950" x="7391400" y="6051550"/>
          <p14:tracePt t="192968" x="7575550" y="6026150"/>
          <p14:tracePt t="192984" x="7600950" y="6026150"/>
          <p14:tracePt t="193284" x="7613650" y="6026150"/>
          <p14:tracePt t="193292" x="7664450" y="6026150"/>
          <p14:tracePt t="193301" x="7740650" y="6045200"/>
          <p14:tracePt t="193309" x="7835900" y="6051550"/>
          <p14:tracePt t="193325" x="8077200" y="6089650"/>
          <p14:tracePt t="193342" x="8420100" y="6134100"/>
          <p14:tracePt t="193359" x="8724900" y="6165850"/>
          <p14:tracePt t="193375" x="8928100" y="6184900"/>
          <p14:tracePt t="193391" x="8959850" y="6184900"/>
          <p14:tracePt t="193408" x="8966200" y="6184900"/>
          <p14:tracePt t="193469" x="8978900" y="6184900"/>
          <p14:tracePt t="193476" x="8985250" y="6184900"/>
          <p14:tracePt t="193487" x="9017000" y="6184900"/>
          <p14:tracePt t="193493" x="9055100" y="6178550"/>
          <p14:tracePt t="193509" x="9226550" y="6134100"/>
          <p14:tracePt t="193525" x="9486900" y="6083300"/>
          <p14:tracePt t="193542" x="9867900" y="5988050"/>
          <p14:tracePt t="193560" x="10121900" y="5969000"/>
          <p14:tracePt t="193575" x="10274300" y="5969000"/>
          <p14:tracePt t="193593" x="10287000" y="5969000"/>
          <p14:tracePt t="193868" x="10274300" y="5981700"/>
          <p14:tracePt t="193884" x="10267950" y="6000750"/>
          <p14:tracePt t="193891" x="10261600" y="6007100"/>
          <p14:tracePt t="193902" x="10242550" y="6026150"/>
          <p14:tracePt t="193910" x="10236200" y="6032500"/>
          <p14:tracePt t="193926" x="10198100" y="6057900"/>
          <p14:tracePt t="193944" x="10160000" y="6076950"/>
          <p14:tracePt t="193959" x="10134600" y="6089650"/>
          <p14:tracePt t="193976" x="10134600" y="6096000"/>
          <p14:tracePt t="194083" x="10128250" y="6096000"/>
          <p14:tracePt t="194091" x="10121900" y="6102350"/>
          <p14:tracePt t="194101" x="10115550" y="6102350"/>
          <p14:tracePt t="194110" x="10102850" y="6108700"/>
          <p14:tracePt t="194126" x="10090150" y="6115050"/>
          <p14:tracePt t="194143" x="10083800" y="6121400"/>
          <p14:tracePt t="195427" x="10071100" y="6127750"/>
          <p14:tracePt t="195436" x="10039350" y="6140450"/>
          <p14:tracePt t="195444" x="10007600" y="6146800"/>
          <p14:tracePt t="195454" x="9937750" y="6153150"/>
          <p14:tracePt t="195470" x="9759950" y="6178550"/>
          <p14:tracePt t="195487" x="9340850" y="6254750"/>
          <p14:tracePt t="195504" x="8547100" y="6343650"/>
          <p14:tracePt t="195521" x="7156450" y="6438900"/>
          <p14:tracePt t="195536" x="6299200" y="6438900"/>
          <p14:tracePt t="195553" x="5695950" y="6438900"/>
          <p14:tracePt t="195571" x="5302250" y="6438900"/>
          <p14:tracePt t="195586" x="5080000" y="6438900"/>
          <p14:tracePt t="195603" x="4953000" y="6438900"/>
          <p14:tracePt t="195620" x="4826000" y="6438900"/>
          <p14:tracePt t="195636" x="4749800" y="6438900"/>
          <p14:tracePt t="195653" x="4610100" y="6438900"/>
          <p14:tracePt t="195670" x="4546600" y="6438900"/>
          <p14:tracePt t="195677" x="4521200" y="6438900"/>
          <p14:tracePt t="195686" x="4502150" y="6438900"/>
          <p14:tracePt t="195703" x="4476750" y="6451600"/>
          <p14:tracePt t="195721" x="4438650" y="6457950"/>
          <p14:tracePt t="195736" x="4400550" y="6464300"/>
          <p14:tracePt t="195753" x="4375150" y="6464300"/>
          <p14:tracePt t="195770" x="4330700" y="6470650"/>
          <p14:tracePt t="195786" x="4254500" y="6483350"/>
          <p14:tracePt t="195803" x="4165600" y="6496050"/>
          <p14:tracePt t="195820" x="4083050" y="6521450"/>
          <p14:tracePt t="195836" x="4000500" y="6527800"/>
          <p14:tracePt t="195853" x="3930650" y="6534150"/>
          <p14:tracePt t="195870" x="3822700" y="6559550"/>
          <p14:tracePt t="195887" x="3702050" y="6559550"/>
          <p14:tracePt t="195904" x="3575050" y="6559550"/>
          <p14:tracePt t="195921" x="3397250" y="6559550"/>
          <p14:tracePt t="195937" x="3244850" y="6559550"/>
          <p14:tracePt t="195953" x="3079750" y="6559550"/>
          <p14:tracePt t="195970" x="2876550" y="6553200"/>
          <p14:tracePt t="195987" x="2679700" y="6527800"/>
          <p14:tracePt t="196004" x="2514600" y="6502400"/>
          <p14:tracePt t="196020" x="2406650" y="6496050"/>
          <p14:tracePt t="196037" x="2355850" y="6483350"/>
          <p14:tracePt t="196053" x="2336800" y="6483350"/>
          <p14:tracePt t="196148" x="2336800" y="6477000"/>
          <p14:tracePt t="196189" x="2355850" y="6477000"/>
          <p14:tracePt t="196197" x="2362200" y="6477000"/>
          <p14:tracePt t="196204" x="2374900" y="6464300"/>
          <p14:tracePt t="196461" x="2374900" y="6457950"/>
          <p14:tracePt t="196517" x="2374900" y="6451600"/>
          <p14:tracePt t="196533" x="2368550" y="6451600"/>
          <p14:tracePt t="196557" x="2362200" y="6451600"/>
          <p14:tracePt t="196588" x="2355850" y="6451600"/>
          <p14:tracePt t="196621" x="2349500" y="6445250"/>
          <p14:tracePt t="196629" x="2343150" y="6438900"/>
          <p14:tracePt t="196636" x="2336800" y="6432550"/>
          <p14:tracePt t="196652" x="2336800" y="6413500"/>
          <p14:tracePt t="196669" x="2324100" y="6400800"/>
          <p14:tracePt t="196678" x="2305050" y="6381750"/>
          <p14:tracePt t="196685" x="2298700" y="6375400"/>
          <p14:tracePt t="196702" x="2279650" y="6369050"/>
          <p14:tracePt t="196869" x="2286000" y="6369050"/>
          <p14:tracePt t="196877" x="2311400" y="6369050"/>
          <p14:tracePt t="196886" x="2343150" y="6369050"/>
          <p14:tracePt t="196902" x="2463800" y="6369050"/>
          <p14:tracePt t="196919" x="2730500" y="6369050"/>
          <p14:tracePt t="196937" x="3359150" y="6369050"/>
          <p14:tracePt t="196954" x="4813300" y="6369050"/>
          <p14:tracePt t="196970" x="5994400" y="6369050"/>
          <p14:tracePt t="196986" x="7175500" y="6369050"/>
          <p14:tracePt t="197002" x="8286750" y="6369050"/>
          <p14:tracePt t="197019" x="9169400" y="6369050"/>
          <p14:tracePt t="197036" x="9855200" y="6369050"/>
          <p14:tracePt t="197052" x="10312400" y="6369050"/>
          <p14:tracePt t="197069" x="10623550" y="6369050"/>
          <p14:tracePt t="197086" x="10788650" y="6369050"/>
          <p14:tracePt t="197102" x="10896600" y="6369050"/>
          <p14:tracePt t="197119" x="10953750" y="6369050"/>
          <p14:tracePt t="197136" x="10991850" y="6369050"/>
          <p14:tracePt t="197153" x="11061700" y="6369050"/>
          <p14:tracePt t="197169" x="11112500" y="6369050"/>
          <p14:tracePt t="197186" x="11169650" y="6369050"/>
          <p14:tracePt t="197202" x="11214100" y="6369050"/>
          <p14:tracePt t="197219" x="11226800" y="6369050"/>
          <p14:tracePt t="197236" x="11245850" y="6362700"/>
          <p14:tracePt t="197629" x="11220450" y="6350000"/>
          <p14:tracePt t="197637" x="11163300" y="6343650"/>
          <p14:tracePt t="197647" x="11068050" y="6337300"/>
          <p14:tracePt t="197654" x="10966450" y="6324600"/>
          <p14:tracePt t="197670" x="10725150" y="6292850"/>
          <p14:tracePt t="197687" x="10464800" y="6248400"/>
          <p14:tracePt t="197704" x="10128250" y="6197600"/>
          <p14:tracePt t="197721" x="9785350" y="6153150"/>
          <p14:tracePt t="197739" x="9461500" y="6108700"/>
          <p14:tracePt t="197754" x="9359900" y="6096000"/>
          <p14:tracePt t="197770" x="9347200" y="6096000"/>
          <p14:tracePt t="198021" x="9334500" y="6096000"/>
          <p14:tracePt t="198029" x="9309100" y="6089650"/>
          <p14:tracePt t="198039" x="9296400" y="6076950"/>
          <p14:tracePt t="198046" x="9290050" y="6070600"/>
          <p14:tracePt t="198212" x="9290050" y="6064250"/>
          <p14:tracePt t="198220" x="9302750" y="6064250"/>
          <p14:tracePt t="198229" x="9340850" y="6038850"/>
          <p14:tracePt t="198261" x="9328150" y="6038850"/>
          <p14:tracePt t="198269" x="9296400" y="6038850"/>
          <p14:tracePt t="198285" x="9251950" y="6038850"/>
          <p14:tracePt t="198301" x="9239250" y="6038850"/>
          <p14:tracePt t="198542" x="9245600" y="6038850"/>
          <p14:tracePt t="198550" x="9264650" y="6038850"/>
          <p14:tracePt t="198559" x="9271000" y="6038850"/>
          <p14:tracePt t="198567" x="9290050" y="6038850"/>
          <p14:tracePt t="198584" x="9296400" y="6026150"/>
          <p14:tracePt t="198600" x="9296400" y="6019800"/>
          <p14:tracePt t="198617" x="9290050" y="6007100"/>
          <p14:tracePt t="198634" x="9258300" y="5988050"/>
          <p14:tracePt t="198650" x="9245600" y="5988050"/>
          <p14:tracePt t="198667" x="9239250" y="5988050"/>
          <p14:tracePt t="198686" x="9226550" y="5981700"/>
          <p14:tracePt t="198702" x="9226550" y="5975350"/>
          <p14:tracePt t="198717" x="9220200" y="5956300"/>
          <p14:tracePt t="198733" x="9207500" y="5943600"/>
          <p14:tracePt t="198750" x="9194800" y="5918200"/>
          <p14:tracePt t="198767" x="9188450" y="5911850"/>
          <p14:tracePt t="199583" x="9175750" y="5911850"/>
          <p14:tracePt t="199591" x="9163050" y="5905500"/>
          <p14:tracePt t="199600" x="9144000" y="5905500"/>
          <p14:tracePt t="199608" x="9124950" y="5892800"/>
          <p14:tracePt t="199625" x="9118600" y="5886450"/>
          <p14:tracePt t="199644" x="9086850" y="5880100"/>
          <p14:tracePt t="199659" x="8978900" y="5854700"/>
          <p14:tracePt t="199668" x="8934450" y="5842000"/>
          <p14:tracePt t="199675" x="8858250" y="5816600"/>
          <p14:tracePt t="199692" x="8686800" y="5797550"/>
          <p14:tracePt t="199708" x="8483600" y="5759450"/>
          <p14:tracePt t="199725" x="8185150" y="5676900"/>
          <p14:tracePt t="199742" x="7823200" y="5581650"/>
          <p14:tracePt t="199758" x="7372350" y="5461000"/>
          <p14:tracePt t="199775" x="7016750" y="5391150"/>
          <p14:tracePt t="199792" x="6813550" y="5353050"/>
          <p14:tracePt t="199808" x="6667500" y="5327650"/>
          <p14:tracePt t="199826" x="6553200" y="5289550"/>
          <p14:tracePt t="199844" x="6502400" y="5276850"/>
          <p14:tracePt t="199859" x="6470650" y="5257800"/>
          <p14:tracePt t="199875" x="6464300" y="5251450"/>
          <p14:tracePt t="199892" x="6457950" y="5238750"/>
          <p14:tracePt t="199908" x="6451600" y="5232400"/>
          <p14:tracePt t="199925" x="6445250" y="5226050"/>
          <p14:tracePt t="199942" x="6426200" y="5213350"/>
          <p14:tracePt t="201047" x="6419850" y="5213350"/>
          <p14:tracePt t="201055" x="6394450" y="5207000"/>
          <p14:tracePt t="201064" x="6330950" y="5200650"/>
          <p14:tracePt t="201073" x="6254750" y="5187950"/>
          <p14:tracePt t="201092" x="6121400" y="5156200"/>
          <p14:tracePt t="201108" x="6045200" y="5124450"/>
          <p14:tracePt t="201123" x="6026150" y="5118100"/>
          <p14:tracePt t="201140" x="5969000" y="5092700"/>
          <p14:tracePt t="201157" x="5918200" y="5054600"/>
          <p14:tracePt t="201173" x="5835650" y="5003800"/>
          <p14:tracePt t="201181" x="5784850" y="4959350"/>
          <p14:tracePt t="201190" x="5727700" y="4921250"/>
          <p14:tracePt t="201207" x="5543550" y="4800600"/>
          <p14:tracePt t="201223" x="5321300" y="4667250"/>
          <p14:tracePt t="201240" x="5130800" y="4565650"/>
          <p14:tracePt t="201256" x="4997450" y="4489450"/>
          <p14:tracePt t="201273" x="4883150" y="4457700"/>
          <p14:tracePt t="201290" x="4813300" y="4445000"/>
          <p14:tracePt t="201308" x="4743450" y="4445000"/>
          <p14:tracePt t="201323" x="4711700" y="4445000"/>
          <p14:tracePt t="201340" x="4699000" y="4445000"/>
          <p14:tracePt t="201356" x="4692650" y="4438650"/>
          <p14:tracePt t="201373" x="4692650" y="4432300"/>
          <p14:tracePt t="201438" x="4692650" y="4425950"/>
          <p14:tracePt t="201471" x="4692650" y="4419600"/>
          <p14:tracePt t="201487" x="4692650" y="4413250"/>
          <p14:tracePt t="201533" x="4699000" y="4413250"/>
          <p14:tracePt t="201919" x="4692650" y="4425950"/>
          <p14:tracePt t="201927" x="4686300" y="4432300"/>
          <p14:tracePt t="202008" x="4705350" y="4432300"/>
          <p14:tracePt t="202015" x="4705350" y="4425950"/>
          <p14:tracePt t="202033" x="4705350" y="4413250"/>
          <p14:tracePt t="202064" x="4705350" y="4400550"/>
          <p14:tracePt t="202079" x="4699000" y="4387850"/>
          <p14:tracePt t="202087" x="4692650" y="4381500"/>
          <p14:tracePt t="202096" x="4692650" y="4375150"/>
          <p14:tracePt t="202111" x="4686300" y="4362450"/>
          <p14:tracePt t="202128" x="4679950" y="4349750"/>
          <p14:tracePt t="202144" x="4679950" y="4343400"/>
          <p14:tracePt t="202208" x="4673600" y="4343400"/>
          <p14:tracePt t="202232" x="4667250" y="4337050"/>
          <p14:tracePt t="202249" x="4660900" y="4330700"/>
          <p14:tracePt t="202263" x="4654550" y="4324350"/>
          <p14:tracePt t="202928" x="4648200" y="4330700"/>
          <p14:tracePt t="202936" x="4673600" y="4381500"/>
          <p14:tracePt t="202945" x="4705350" y="4438650"/>
          <p14:tracePt t="202953" x="4743450" y="4489450"/>
          <p14:tracePt t="202970" x="4826000" y="4578350"/>
          <p14:tracePt t="202990" x="4908550" y="4622800"/>
          <p14:tracePt t="203006" x="5003800" y="4673600"/>
          <p14:tracePt t="203023" x="5054600" y="4699000"/>
          <p14:tracePt t="203112" x="5048250" y="4679950"/>
          <p14:tracePt t="203120" x="5035550" y="4654550"/>
          <p14:tracePt t="203130" x="5010150" y="4610100"/>
          <p14:tracePt t="203137" x="4978400" y="4559300"/>
          <p14:tracePt t="203153" x="4902200" y="4406900"/>
          <p14:tracePt t="203170" x="4711700" y="4159250"/>
          <p14:tracePt t="203178" x="4546600" y="3943350"/>
          <p14:tracePt t="203188" x="4324350" y="3676650"/>
          <p14:tracePt t="203204" x="3803650" y="3060700"/>
          <p14:tracePt t="203220" x="2806700" y="1917700"/>
          <p14:tracePt t="203237" x="1955800" y="1054100"/>
          <p14:tracePt t="203254" x="1098550" y="3175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" y="4762"/>
            <a:ext cx="12144375" cy="6848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7160" y="158760"/>
              <a:ext cx="10915920" cy="66042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800" y="149400"/>
                <a:ext cx="10934640" cy="6622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425"/>
    </mc:Choice>
    <mc:Fallback>
      <p:transition spd="slow" advTm="336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5" x="101600" y="349250"/>
          <p14:tracePt t="1003" x="330200" y="571500"/>
          <p14:tracePt t="1009" x="412750" y="635000"/>
          <p14:tracePt t="1023" x="590550" y="736600"/>
          <p14:tracePt t="1040" x="831850" y="850900"/>
          <p14:tracePt t="1057" x="1028700" y="920750"/>
          <p14:tracePt t="1073" x="1130300" y="958850"/>
          <p14:tracePt t="1090" x="1149350" y="965200"/>
          <p14:tracePt t="1107" x="1155700" y="965200"/>
          <p14:tracePt t="1242" x="1162050" y="965200"/>
          <p14:tracePt t="1250" x="1168400" y="965200"/>
          <p14:tracePt t="1267" x="1174750" y="965200"/>
          <p14:tracePt t="1276" x="1187450" y="965200"/>
          <p14:tracePt t="1290" x="1200150" y="965200"/>
          <p14:tracePt t="1307" x="1244600" y="965200"/>
          <p14:tracePt t="1324" x="1301750" y="965200"/>
          <p14:tracePt t="1341" x="1409700" y="965200"/>
          <p14:tracePt t="1359" x="1587500" y="965200"/>
          <p14:tracePt t="1374" x="1987550" y="965200"/>
          <p14:tracePt t="1390" x="2228850" y="965200"/>
          <p14:tracePt t="1407" x="2368550" y="965200"/>
          <p14:tracePt t="1424" x="2393950" y="958850"/>
          <p14:tracePt t="1883" x="2406650" y="958850"/>
          <p14:tracePt t="1891" x="2470150" y="958850"/>
          <p14:tracePt t="1900" x="2571750" y="984250"/>
          <p14:tracePt t="1908" x="2667000" y="1016000"/>
          <p14:tracePt t="1924" x="2800350" y="1092200"/>
          <p14:tracePt t="1941" x="2946400" y="1162050"/>
          <p14:tracePt t="1960" x="3359150" y="1314450"/>
          <p14:tracePt t="1975" x="3841750" y="1403350"/>
          <p14:tracePt t="1985" x="4089400" y="1428750"/>
          <p14:tracePt t="1991" x="4273550" y="1466850"/>
          <p14:tracePt t="2008" x="4527550" y="1473200"/>
          <p14:tracePt t="2025" x="4641850" y="1473200"/>
          <p14:tracePt t="2041" x="4679950" y="1473200"/>
          <p14:tracePt t="2058" x="4686300" y="1460500"/>
          <p14:tracePt t="2075" x="4692650" y="1454150"/>
          <p14:tracePt t="2091" x="4692650" y="1447800"/>
          <p14:tracePt t="2108" x="4692650" y="1441450"/>
          <p14:tracePt t="2154" x="4705350" y="1428750"/>
          <p14:tracePt t="2162" x="4756150" y="1428750"/>
          <p14:tracePt t="2175" x="4927600" y="1428750"/>
          <p14:tracePt t="2191" x="5283200" y="1428750"/>
          <p14:tracePt t="2208" x="5880100" y="1358900"/>
          <p14:tracePt t="2225" x="6502400" y="1181100"/>
          <p14:tracePt t="2241" x="6965950" y="1009650"/>
          <p14:tracePt t="2258" x="7181850" y="920750"/>
          <p14:tracePt t="2275" x="7245350" y="882650"/>
          <p14:tracePt t="2291" x="7251700" y="882650"/>
          <p14:tracePt t="2515" x="7245350" y="876300"/>
          <p14:tracePt t="2523" x="7219950" y="869950"/>
          <p14:tracePt t="2532" x="7181850" y="863600"/>
          <p14:tracePt t="2540" x="7137400" y="844550"/>
          <p14:tracePt t="2556" x="7048500" y="831850"/>
          <p14:tracePt t="2573" x="6927850" y="793750"/>
          <p14:tracePt t="2590" x="6819900" y="781050"/>
          <p14:tracePt t="2607" x="6699250" y="742950"/>
          <p14:tracePt t="2623" x="6578600" y="692150"/>
          <p14:tracePt t="2640" x="6527800" y="679450"/>
          <p14:tracePt t="2656" x="6502400" y="679450"/>
          <p14:tracePt t="2673" x="6483350" y="679450"/>
          <p14:tracePt t="2689" x="6477000" y="679450"/>
          <p14:tracePt t="2723" x="6470650" y="679450"/>
          <p14:tracePt t="2740" x="6451600" y="679450"/>
          <p14:tracePt t="2756" x="6394450" y="673100"/>
          <p14:tracePt t="2773" x="6311900" y="654050"/>
          <p14:tracePt t="2791" x="6197600" y="635000"/>
          <p14:tracePt t="2806" x="6000750" y="609600"/>
          <p14:tracePt t="2823" x="5880100" y="603250"/>
          <p14:tracePt t="2840" x="5842000" y="603250"/>
          <p14:tracePt t="2856" x="5810250" y="603250"/>
          <p14:tracePt t="3091" x="5810250" y="609600"/>
          <p14:tracePt t="3099" x="5816600" y="628650"/>
          <p14:tracePt t="3107" x="5822950" y="628650"/>
          <p14:tracePt t="3124" x="5842000" y="654050"/>
          <p14:tracePt t="3140" x="5848350" y="660400"/>
          <p14:tracePt t="3157" x="5848350" y="666750"/>
          <p14:tracePt t="3173" x="5854700" y="666750"/>
          <p14:tracePt t="3190" x="5854700" y="673100"/>
          <p14:tracePt t="3305" x="5842000" y="673100"/>
          <p14:tracePt t="3314" x="5822950" y="673100"/>
          <p14:tracePt t="3323" x="5810250" y="673100"/>
          <p14:tracePt t="3341" x="5765800" y="673100"/>
          <p14:tracePt t="3357" x="5740400" y="679450"/>
          <p14:tracePt t="3373" x="5727700" y="679450"/>
          <p14:tracePt t="3390" x="5715000" y="679450"/>
          <p14:tracePt t="4227" x="5708650" y="679450"/>
          <p14:tracePt t="4236" x="5702300" y="679450"/>
          <p14:tracePt t="4245" x="5670550" y="679450"/>
          <p14:tracePt t="4252" x="5613400" y="679450"/>
          <p14:tracePt t="4269" x="5454650" y="679450"/>
          <p14:tracePt t="4286" x="5181600" y="679450"/>
          <p14:tracePt t="4302" x="4559300" y="679450"/>
          <p14:tracePt t="4320" x="3733800" y="654050"/>
          <p14:tracePt t="4336" x="3092450" y="654050"/>
          <p14:tracePt t="4352" x="2762250" y="654050"/>
          <p14:tracePt t="4369" x="2692400" y="654050"/>
          <p14:tracePt t="4386" x="2686050" y="654050"/>
          <p14:tracePt t="4460" x="2679700" y="654050"/>
          <p14:tracePt t="4468" x="2667000" y="654050"/>
          <p14:tracePt t="4482" x="2654300" y="654050"/>
          <p14:tracePt t="4489" x="2641600" y="654050"/>
          <p14:tracePt t="4564" x="2635250" y="641350"/>
          <p14:tracePt t="4588" x="2616200" y="641350"/>
          <p14:tracePt t="4596" x="2609850" y="641350"/>
          <p14:tracePt t="4604" x="2603500" y="641350"/>
          <p14:tracePt t="4619" x="2559050" y="641350"/>
          <p14:tracePt t="4636" x="2508250" y="647700"/>
          <p14:tracePt t="4652" x="2438400" y="673100"/>
          <p14:tracePt t="4669" x="2413000" y="685800"/>
          <p14:tracePt t="4714" x="2419350" y="685800"/>
          <p14:tracePt t="4722" x="2438400" y="685800"/>
          <p14:tracePt t="4735" x="2508250" y="685800"/>
          <p14:tracePt t="4752" x="2565400" y="685800"/>
          <p14:tracePt t="4769" x="2609850" y="685800"/>
          <p14:tracePt t="4786" x="2673350" y="685800"/>
          <p14:tracePt t="4802" x="2794000" y="711200"/>
          <p14:tracePt t="4819" x="2984500" y="749300"/>
          <p14:tracePt t="4836" x="3187700" y="762000"/>
          <p14:tracePt t="4852" x="3397250" y="762000"/>
          <p14:tracePt t="4869" x="3524250" y="762000"/>
          <p14:tracePt t="4886" x="3575050" y="762000"/>
          <p14:tracePt t="4902" x="3581400" y="762000"/>
          <p14:tracePt t="4954" x="3562350" y="762000"/>
          <p14:tracePt t="4962" x="3543300" y="755650"/>
          <p14:tracePt t="4973" x="3517900" y="755650"/>
          <p14:tracePt t="4986" x="3492500" y="755650"/>
          <p14:tracePt t="5003" x="3479800" y="755650"/>
          <p14:tracePt t="5019" x="3473450" y="755650"/>
          <p14:tracePt t="5059" x="3467100" y="755650"/>
          <p14:tracePt t="5069" x="3467100" y="730250"/>
          <p14:tracePt t="5086" x="3467100" y="698500"/>
          <p14:tracePt t="5103" x="3467100" y="654050"/>
          <p14:tracePt t="5120" x="3403600" y="539750"/>
          <p14:tracePt t="5136" x="3321050" y="457200"/>
          <p14:tracePt t="5153" x="3270250" y="412750"/>
          <p14:tracePt t="5169" x="3225800" y="400050"/>
          <p14:tracePt t="5186" x="3162300" y="387350"/>
          <p14:tracePt t="5203" x="3041650" y="381000"/>
          <p14:tracePt t="5219" x="2882900" y="381000"/>
          <p14:tracePt t="5236" x="2736850" y="381000"/>
          <p14:tracePt t="5253" x="2616200" y="381000"/>
          <p14:tracePt t="5270" x="2527300" y="387350"/>
          <p14:tracePt t="5286" x="2476500" y="412750"/>
          <p14:tracePt t="5304" x="2438400" y="450850"/>
          <p14:tracePt t="5320" x="2336800" y="609600"/>
          <p14:tracePt t="5336" x="2273300" y="749300"/>
          <p14:tracePt t="5353" x="2216150" y="914400"/>
          <p14:tracePt t="5370" x="2203450" y="1022350"/>
          <p14:tracePt t="5386" x="2203450" y="1098550"/>
          <p14:tracePt t="5403" x="2209800" y="1187450"/>
          <p14:tracePt t="5420" x="2247900" y="1250950"/>
          <p14:tracePt t="5436" x="2305050" y="1308100"/>
          <p14:tracePt t="5453" x="2393950" y="1346200"/>
          <p14:tracePt t="5470" x="2565400" y="1377950"/>
          <p14:tracePt t="5476" x="2660650" y="1377950"/>
          <p14:tracePt t="5486" x="2749550" y="1377950"/>
          <p14:tracePt t="5505" x="2927350" y="1377950"/>
          <p14:tracePt t="5521" x="3194050" y="1257300"/>
          <p14:tracePt t="5536" x="3371850" y="1130300"/>
          <p14:tracePt t="5553" x="3511550" y="990600"/>
          <p14:tracePt t="5570" x="3581400" y="825500"/>
          <p14:tracePt t="5586" x="3581400" y="654050"/>
          <p14:tracePt t="5603" x="3581400" y="508000"/>
          <p14:tracePt t="5620" x="3517900" y="355600"/>
          <p14:tracePt t="5636" x="3435350" y="228600"/>
          <p14:tracePt t="5653" x="3352800" y="139700"/>
          <p14:tracePt t="5670" x="3282950" y="95250"/>
          <p14:tracePt t="5686" x="3213100" y="76200"/>
          <p14:tracePt t="5703" x="3143250" y="76200"/>
          <p14:tracePt t="5720" x="3048000" y="76200"/>
          <p14:tracePt t="5737" x="2876550" y="139700"/>
          <p14:tracePt t="5753" x="2730500" y="222250"/>
          <p14:tracePt t="5770" x="2578100" y="311150"/>
          <p14:tracePt t="5787" x="2457450" y="393700"/>
          <p14:tracePt t="5804" x="2362200" y="495300"/>
          <p14:tracePt t="5820" x="2266950" y="603250"/>
          <p14:tracePt t="5837" x="2216150" y="704850"/>
          <p14:tracePt t="5853" x="2190750" y="819150"/>
          <p14:tracePt t="5870" x="2190750" y="895350"/>
          <p14:tracePt t="5887" x="2190750" y="958850"/>
          <p14:tracePt t="5904" x="2209800" y="1028700"/>
          <p14:tracePt t="5920" x="2273300" y="1092200"/>
          <p14:tracePt t="5937" x="2349500" y="1123950"/>
          <p14:tracePt t="5953" x="2393950" y="1136650"/>
          <p14:tracePt t="5971" x="2451100" y="1143000"/>
          <p14:tracePt t="5987" x="2552700" y="1155700"/>
          <p14:tracePt t="6003" x="2654300" y="1155700"/>
          <p14:tracePt t="6020" x="2755900" y="1155700"/>
          <p14:tracePt t="6037" x="2857500" y="1123950"/>
          <p14:tracePt t="6053" x="2933700" y="1104900"/>
          <p14:tracePt t="6070" x="2971800" y="1079500"/>
          <p14:tracePt t="6087" x="3016250" y="1054100"/>
          <p14:tracePt t="6104" x="3041650" y="1047750"/>
          <p14:tracePt t="6120" x="3054350" y="1035050"/>
          <p14:tracePt t="6140" x="3060700" y="1028700"/>
          <p14:tracePt t="6275" x="3060700" y="1022350"/>
          <p14:tracePt t="6282" x="3060700" y="1003300"/>
          <p14:tracePt t="6292" x="3054350" y="996950"/>
          <p14:tracePt t="6304" x="3054350" y="990600"/>
          <p14:tracePt t="7140" x="3054350" y="984250"/>
          <p14:tracePt t="7148" x="3054350" y="977900"/>
          <p14:tracePt t="7158" x="3054350" y="965200"/>
          <p14:tracePt t="7180" x="3054350" y="920750"/>
          <p14:tracePt t="7197" x="3054350" y="895350"/>
          <p14:tracePt t="7214" x="3054350" y="876300"/>
          <p14:tracePt t="7230" x="3054350" y="844550"/>
          <p14:tracePt t="7247" x="3054350" y="825500"/>
          <p14:tracePt t="7264" x="3054350" y="800100"/>
          <p14:tracePt t="7283" x="3041650" y="768350"/>
          <p14:tracePt t="7298" x="3041650" y="749300"/>
          <p14:tracePt t="7314" x="3041650" y="736600"/>
          <p14:tracePt t="7331" x="3041650" y="717550"/>
          <p14:tracePt t="7347" x="3041650" y="692150"/>
          <p14:tracePt t="7364" x="3060700" y="660400"/>
          <p14:tracePt t="7381" x="3086100" y="635000"/>
          <p14:tracePt t="7397" x="3105150" y="609600"/>
          <p14:tracePt t="7414" x="3143250" y="558800"/>
          <p14:tracePt t="7431" x="3213100" y="482600"/>
          <p14:tracePt t="7447" x="3282950" y="419100"/>
          <p14:tracePt t="7464" x="3340100" y="349250"/>
          <p14:tracePt t="7481" x="3359150" y="317500"/>
          <p14:tracePt t="7497" x="3365500" y="298450"/>
          <p14:tracePt t="7589" x="3365500" y="292100"/>
          <p14:tracePt t="7597" x="3359150" y="273050"/>
          <p14:tracePt t="7607" x="3340100" y="273050"/>
          <p14:tracePt t="7614" x="3308350" y="266700"/>
          <p14:tracePt t="7631" x="3232150" y="241300"/>
          <p14:tracePt t="7647" x="3149600" y="215900"/>
          <p14:tracePt t="7665" x="2959100" y="171450"/>
          <p14:tracePt t="7682" x="2838450" y="146050"/>
          <p14:tracePt t="7698" x="2730500" y="139700"/>
          <p14:tracePt t="7714" x="2635250" y="139700"/>
          <p14:tracePt t="7731" x="2546350" y="139700"/>
          <p14:tracePt t="7748" x="2495550" y="158750"/>
          <p14:tracePt t="7764" x="2451100" y="184150"/>
          <p14:tracePt t="7781" x="2413000" y="222250"/>
          <p14:tracePt t="7798" x="2387600" y="273050"/>
          <p14:tracePt t="7814" x="2355850" y="323850"/>
          <p14:tracePt t="7831" x="2330450" y="419100"/>
          <p14:tracePt t="7848" x="2324100" y="501650"/>
          <p14:tracePt t="7866" x="2324100" y="635000"/>
          <p14:tracePt t="7882" x="2324100" y="685800"/>
          <p14:tracePt t="7898" x="2330450" y="736600"/>
          <p14:tracePt t="7914" x="2343150" y="781050"/>
          <p14:tracePt t="7931" x="2368550" y="812800"/>
          <p14:tracePt t="7948" x="2381250" y="825500"/>
          <p14:tracePt t="7964" x="2393950" y="831850"/>
          <p14:tracePt t="7981" x="2419350" y="838200"/>
          <p14:tracePt t="7998" x="2438400" y="838200"/>
          <p14:tracePt t="8014" x="2463800" y="838200"/>
          <p14:tracePt t="8031" x="2476500" y="838200"/>
          <p14:tracePt t="8048" x="2501900" y="838200"/>
          <p14:tracePt t="8066" x="2546350" y="838200"/>
          <p14:tracePt t="8082" x="2578100" y="838200"/>
          <p14:tracePt t="8098" x="2603500" y="838200"/>
          <p14:tracePt t="8115" x="2679700" y="838200"/>
          <p14:tracePt t="8131" x="2724150" y="838200"/>
          <p14:tracePt t="8148" x="2800350" y="838200"/>
          <p14:tracePt t="8165" x="2882900" y="838200"/>
          <p14:tracePt t="8181" x="2971800" y="838200"/>
          <p14:tracePt t="8198" x="3035300" y="819150"/>
          <p14:tracePt t="8215" x="3073400" y="806450"/>
          <p14:tracePt t="8231" x="3098800" y="800100"/>
          <p14:tracePt t="8248" x="3124200" y="793750"/>
          <p14:tracePt t="8267" x="3143250" y="787400"/>
          <p14:tracePt t="8282" x="3168650" y="781050"/>
          <p14:tracePt t="8298" x="3194050" y="768350"/>
          <p14:tracePt t="8315" x="3251200" y="736600"/>
          <p14:tracePt t="8331" x="3327400" y="692150"/>
          <p14:tracePt t="8348" x="3378200" y="666750"/>
          <p14:tracePt t="8365" x="3416300" y="647700"/>
          <p14:tracePt t="8382" x="3441700" y="628650"/>
          <p14:tracePt t="8415" x="3473450" y="615950"/>
          <p14:tracePt t="8432" x="3479800" y="603250"/>
          <p14:tracePt t="8448" x="3492500" y="584200"/>
          <p14:tracePt t="8549" x="3498850" y="577850"/>
          <p14:tracePt t="8558" x="3498850" y="565150"/>
          <p14:tracePt t="8565" x="3498850" y="552450"/>
          <p14:tracePt t="8582" x="3498850" y="514350"/>
          <p14:tracePt t="8598" x="3473450" y="482600"/>
          <p14:tracePt t="8615" x="3454400" y="457200"/>
          <p14:tracePt t="8632" x="3429000" y="431800"/>
          <p14:tracePt t="8649" x="3390900" y="400050"/>
          <p14:tracePt t="8665" x="3352800" y="368300"/>
          <p14:tracePt t="8682" x="3302000" y="349250"/>
          <p14:tracePt t="8698" x="3257550" y="330200"/>
          <p14:tracePt t="8715" x="3213100" y="317500"/>
          <p14:tracePt t="8732" x="3155950" y="298450"/>
          <p14:tracePt t="8748" x="3073400" y="273050"/>
          <p14:tracePt t="8765" x="3022600" y="273050"/>
          <p14:tracePt t="8782" x="2978150" y="260350"/>
          <p14:tracePt t="8798" x="2921000" y="254000"/>
          <p14:tracePt t="8815" x="2851150" y="247650"/>
          <p14:tracePt t="8832" x="2794000" y="247650"/>
          <p14:tracePt t="8849" x="2736850" y="241300"/>
          <p14:tracePt t="8866" x="2679700" y="241300"/>
          <p14:tracePt t="8882" x="2641600" y="241300"/>
          <p14:tracePt t="8898" x="2616200" y="241300"/>
          <p14:tracePt t="8915" x="2540000" y="260350"/>
          <p14:tracePt t="8932" x="2489200" y="279400"/>
          <p14:tracePt t="8949" x="2457450" y="298450"/>
          <p14:tracePt t="8965" x="2413000" y="323850"/>
          <p14:tracePt t="8982" x="2387600" y="342900"/>
          <p14:tracePt t="8992" x="2368550" y="361950"/>
          <p14:tracePt t="8999" x="2349500" y="381000"/>
          <p14:tracePt t="9015" x="2317750" y="419100"/>
          <p14:tracePt t="9034" x="2286000" y="482600"/>
          <p14:tracePt t="9049" x="2266950" y="539750"/>
          <p14:tracePt t="9067" x="2254250" y="628650"/>
          <p14:tracePt t="9082" x="2254250" y="673100"/>
          <p14:tracePt t="9099" x="2254250" y="698500"/>
          <p14:tracePt t="9115" x="2254250" y="723900"/>
          <p14:tracePt t="9132" x="2266950" y="755650"/>
          <p14:tracePt t="9149" x="2298700" y="774700"/>
          <p14:tracePt t="9165" x="2305050" y="787400"/>
          <p14:tracePt t="9182" x="2336800" y="800100"/>
          <p14:tracePt t="9199" x="2349500" y="812800"/>
          <p14:tracePt t="9215" x="2381250" y="831850"/>
          <p14:tracePt t="9232" x="2413000" y="838200"/>
          <p14:tracePt t="9251" x="2463800" y="850900"/>
          <p14:tracePt t="9266" x="2546350" y="895350"/>
          <p14:tracePt t="9282" x="2571750" y="901700"/>
          <p14:tracePt t="9299" x="2705100" y="933450"/>
          <p14:tracePt t="9316" x="2825750" y="946150"/>
          <p14:tracePt t="9332" x="2927350" y="952500"/>
          <p14:tracePt t="9349" x="3016250" y="971550"/>
          <p14:tracePt t="9366" x="3092450" y="971550"/>
          <p14:tracePt t="9383" x="3162300" y="971550"/>
          <p14:tracePt t="9399" x="3213100" y="971550"/>
          <p14:tracePt t="9416" x="3225800" y="965200"/>
          <p14:tracePt t="9432" x="3232150" y="965200"/>
          <p14:tracePt t="9449" x="3238500" y="965200"/>
          <p14:tracePt t="9466" x="3238500" y="958850"/>
          <p14:tracePt t="9487" x="3238500" y="952500"/>
          <p14:tracePt t="9503" x="3244850" y="946150"/>
          <p14:tracePt t="9516" x="3244850" y="927100"/>
          <p14:tracePt t="9532" x="3244850" y="901700"/>
          <p14:tracePt t="9549" x="3244850" y="895350"/>
          <p14:tracePt t="9838" x="3257550" y="895350"/>
          <p14:tracePt t="9846" x="3295650" y="895350"/>
          <p14:tracePt t="9855" x="3346450" y="895350"/>
          <p14:tracePt t="9862" x="3422650" y="895350"/>
          <p14:tracePt t="9879" x="3575050" y="914400"/>
          <p14:tracePt t="9896" x="3733800" y="927100"/>
          <p14:tracePt t="9912" x="3905250" y="952500"/>
          <p14:tracePt t="9929" x="4114800" y="952500"/>
          <p14:tracePt t="9946" x="4400550" y="933450"/>
          <p14:tracePt t="9962" x="4495800" y="901700"/>
          <p14:tracePt t="9979" x="4521200" y="895350"/>
          <p14:tracePt t="9996" x="4540250" y="895350"/>
          <p14:tracePt t="10046" x="4546600" y="908050"/>
          <p14:tracePt t="10054" x="4540250" y="946150"/>
          <p14:tracePt t="10063" x="4514850" y="958850"/>
          <p14:tracePt t="10080" x="4464050" y="977900"/>
          <p14:tracePt t="10096" x="4425950" y="990600"/>
          <p14:tracePt t="10342" x="4413250" y="1016000"/>
          <p14:tracePt t="10352" x="4400550" y="1016000"/>
          <p14:tracePt t="10361" x="4375150" y="1022350"/>
          <p14:tracePt t="10367" x="4298950" y="1035050"/>
          <p14:tracePt t="10384" x="4171950" y="1035050"/>
          <p14:tracePt t="10400" x="4044950" y="1035050"/>
          <p14:tracePt t="10419" x="3943350" y="1035050"/>
          <p14:tracePt t="10436" x="3911600" y="1022350"/>
          <p14:tracePt t="10450" x="3898900" y="1009650"/>
          <p14:tracePt t="10475" x="3886200" y="1009650"/>
          <p14:tracePt t="10567" x="3911600" y="1009650"/>
          <p14:tracePt t="10574" x="3956050" y="1009650"/>
          <p14:tracePt t="10584" x="4044950" y="1009650"/>
          <p14:tracePt t="10601" x="4241800" y="1009650"/>
          <p14:tracePt t="10617" x="4476750" y="1009650"/>
          <p14:tracePt t="10634" x="4705350" y="1009650"/>
          <p14:tracePt t="10650" x="4946650" y="946150"/>
          <p14:tracePt t="10667" x="5010150" y="908050"/>
          <p14:tracePt t="10684" x="5035550" y="889000"/>
          <p14:tracePt t="10701" x="5035550" y="876300"/>
          <p14:tracePt t="10717" x="5035550" y="863600"/>
          <p14:tracePt t="10734" x="5035550" y="857250"/>
          <p14:tracePt t="10751" x="5035550" y="844550"/>
          <p14:tracePt t="10767" x="5035550" y="838200"/>
          <p14:tracePt t="10784" x="5048250" y="825500"/>
          <p14:tracePt t="10801" x="5073650" y="812800"/>
          <p14:tracePt t="10817" x="5099050" y="806450"/>
          <p14:tracePt t="10835" x="5137150" y="800100"/>
          <p14:tracePt t="10851" x="5194300" y="793750"/>
          <p14:tracePt t="10867" x="5238750" y="787400"/>
          <p14:tracePt t="10884" x="5264150" y="787400"/>
          <p14:tracePt t="10901" x="5283200" y="781050"/>
          <p14:tracePt t="10934" x="5289550" y="774700"/>
          <p14:tracePt t="10964" x="5295900" y="768350"/>
          <p14:tracePt t="10981" x="5302250" y="768350"/>
          <p14:tracePt t="10990" x="5314950" y="762000"/>
          <p14:tracePt t="11001" x="5327650" y="762000"/>
          <p14:tracePt t="11017" x="5353050" y="742950"/>
          <p14:tracePt t="11034" x="5365750" y="736600"/>
          <p14:tracePt t="11391" x="5391150" y="730250"/>
          <p14:tracePt t="11399" x="5410200" y="730250"/>
          <p14:tracePt t="11408" x="5454650" y="730250"/>
          <p14:tracePt t="11416" x="5537200" y="730250"/>
          <p14:tracePt t="11433" x="5746750" y="692150"/>
          <p14:tracePt t="11449" x="5949950" y="660400"/>
          <p14:tracePt t="11469" x="6235700" y="647700"/>
          <p14:tracePt t="11483" x="6388100" y="641350"/>
          <p14:tracePt t="11499" x="6515100" y="641350"/>
          <p14:tracePt t="11516" x="6584950" y="628650"/>
          <p14:tracePt t="11532" x="6591300" y="628650"/>
          <p14:tracePt t="11742" x="6584950" y="628650"/>
          <p14:tracePt t="11751" x="6546850" y="628650"/>
          <p14:tracePt t="11760" x="6502400" y="635000"/>
          <p14:tracePt t="11767" x="6419850" y="641350"/>
          <p14:tracePt t="11784" x="6184900" y="679450"/>
          <p14:tracePt t="11801" x="5854700" y="723900"/>
          <p14:tracePt t="11817" x="5683250" y="755650"/>
          <p14:tracePt t="11834" x="5581650" y="774700"/>
          <p14:tracePt t="11853" x="5530850" y="774700"/>
          <p14:tracePt t="11867" x="5518150" y="774700"/>
          <p14:tracePt t="11949" x="5511800" y="774700"/>
          <p14:tracePt t="11965" x="5505450" y="774700"/>
          <p14:tracePt t="11991" x="5492750" y="774700"/>
          <p14:tracePt t="12013" x="5486400" y="774700"/>
          <p14:tracePt t="12023" x="5467350" y="774700"/>
          <p14:tracePt t="12054" x="5461000" y="774700"/>
          <p14:tracePt t="12359" x="5454650" y="774700"/>
          <p14:tracePt t="12383" x="5454650" y="768350"/>
          <p14:tracePt t="12399" x="5461000" y="755650"/>
          <p14:tracePt t="12409" x="5467350" y="749300"/>
          <p14:tracePt t="12417" x="5473700" y="742950"/>
          <p14:tracePt t="12435" x="5486400" y="730250"/>
          <p14:tracePt t="12451" x="5492750" y="723900"/>
          <p14:tracePt t="12468" x="5505450" y="704850"/>
          <p14:tracePt t="12484" x="5518150" y="698500"/>
          <p14:tracePt t="12655" x="5518150" y="692150"/>
          <p14:tracePt t="13319" x="5530850" y="673100"/>
          <p14:tracePt t="13328" x="5556250" y="673100"/>
          <p14:tracePt t="13336" x="5588000" y="673100"/>
          <p14:tracePt t="13345" x="5638800" y="673100"/>
          <p14:tracePt t="13361" x="5791200" y="673100"/>
          <p14:tracePt t="13378" x="5969000" y="673100"/>
          <p14:tracePt t="13394" x="6146800" y="673100"/>
          <p14:tracePt t="13413" x="6242050" y="673100"/>
          <p14:tracePt t="13428" x="6273800" y="673100"/>
          <p14:tracePt t="13584" x="6254750" y="673100"/>
          <p14:tracePt t="13591" x="6248400" y="673100"/>
          <p14:tracePt t="13600" x="6223000" y="673100"/>
          <p14:tracePt t="13611" x="6203950" y="673100"/>
          <p14:tracePt t="13630" x="6165850" y="673100"/>
          <p14:tracePt t="13644" x="6134100" y="673100"/>
          <p14:tracePt t="13661" x="6115050" y="673100"/>
          <p14:tracePt t="13678" x="6083300" y="673100"/>
          <p14:tracePt t="13694" x="6064250" y="673100"/>
          <p14:tracePt t="13711" x="6038850" y="673100"/>
          <p14:tracePt t="13728" x="6032500" y="673100"/>
          <p14:tracePt t="13744" x="6019800" y="673100"/>
          <p14:tracePt t="13761" x="6000750" y="673100"/>
          <p14:tracePt t="13777" x="5981700" y="673100"/>
          <p14:tracePt t="13794" x="5956300" y="673100"/>
          <p14:tracePt t="13813" x="5937250" y="673100"/>
          <p14:tracePt t="13828" x="5918200" y="673100"/>
          <p14:tracePt t="13912" x="5905500" y="673100"/>
          <p14:tracePt t="13919" x="5892800" y="673100"/>
          <p14:tracePt t="13928" x="5880100" y="673100"/>
          <p14:tracePt t="13944" x="5854700" y="673100"/>
          <p14:tracePt t="13961" x="5835650" y="673100"/>
          <p14:tracePt t="14039" x="5829300" y="673100"/>
          <p14:tracePt t="14063" x="5829300" y="666750"/>
          <p14:tracePt t="14071" x="5835650" y="666750"/>
          <p14:tracePt t="14080" x="5854700" y="666750"/>
          <p14:tracePt t="14094" x="5905500" y="666750"/>
          <p14:tracePt t="14111" x="6000750" y="666750"/>
          <p14:tracePt t="14128" x="6115050" y="666750"/>
          <p14:tracePt t="14145" x="6235700" y="666750"/>
          <p14:tracePt t="14161" x="6299200" y="666750"/>
          <p14:tracePt t="14178" x="6343650" y="666750"/>
          <p14:tracePt t="14195" x="6356350" y="660400"/>
          <p14:tracePt t="14214" x="6381750" y="660400"/>
          <p14:tracePt t="14229" x="6413500" y="660400"/>
          <p14:tracePt t="14245" x="6470650" y="660400"/>
          <p14:tracePt t="14261" x="6546850" y="660400"/>
          <p14:tracePt t="14278" x="6610350" y="660400"/>
          <p14:tracePt t="14295" x="6642100" y="660400"/>
          <p14:tracePt t="14488" x="6661150" y="660400"/>
          <p14:tracePt t="14496" x="6686550" y="660400"/>
          <p14:tracePt t="14506" x="6718300" y="660400"/>
          <p14:tracePt t="14517" x="6794500" y="673100"/>
          <p14:tracePt t="14534" x="6870700" y="673100"/>
          <p14:tracePt t="14551" x="6927850" y="673100"/>
          <p14:tracePt t="14567" x="6959600" y="673100"/>
          <p14:tracePt t="14872" x="6953250" y="673100"/>
          <p14:tracePt t="14880" x="6896100" y="673100"/>
          <p14:tracePt t="14889" x="6819900" y="673100"/>
          <p14:tracePt t="14897" x="6724650" y="685800"/>
          <p14:tracePt t="14913" x="6502400" y="685800"/>
          <p14:tracePt t="14930" x="6337300" y="685800"/>
          <p14:tracePt t="14947" x="6165850" y="685800"/>
          <p14:tracePt t="14964" x="6083300" y="685800"/>
          <p14:tracePt t="14980" x="6051550" y="685800"/>
          <p14:tracePt t="15078" x="6045200" y="685800"/>
          <p14:tracePt t="15095" x="6038850" y="685800"/>
          <p14:tracePt t="15104" x="6032500" y="685800"/>
          <p14:tracePt t="15120" x="6019800" y="685800"/>
          <p14:tracePt t="15130" x="6013450" y="685800"/>
          <p14:tracePt t="15147" x="5994400" y="685800"/>
          <p14:tracePt t="15166" x="5962650" y="685800"/>
          <p14:tracePt t="15181" x="5746750" y="685800"/>
          <p14:tracePt t="15197" x="5511800" y="673100"/>
          <p14:tracePt t="15213" x="5302250" y="673100"/>
          <p14:tracePt t="15230" x="5245100" y="673100"/>
          <p14:tracePt t="15281" x="5257800" y="673100"/>
          <p14:tracePt t="15290" x="5302250" y="673100"/>
          <p14:tracePt t="15297" x="5346700" y="673100"/>
          <p14:tracePt t="15314" x="5397500" y="673100"/>
          <p14:tracePt t="15331" x="5403850" y="673100"/>
          <p14:tracePt t="15464" x="5410200" y="673100"/>
          <p14:tracePt t="15472" x="5422900" y="679450"/>
          <p14:tracePt t="15482" x="5467350" y="679450"/>
          <p14:tracePt t="15497" x="5626100" y="704850"/>
          <p14:tracePt t="15514" x="5854700" y="730250"/>
          <p14:tracePt t="15531" x="6076950" y="768350"/>
          <p14:tracePt t="15548" x="6248400" y="768350"/>
          <p14:tracePt t="15567" x="6318250" y="768350"/>
          <p14:tracePt t="15673" x="6324600" y="768350"/>
          <p14:tracePt t="15681" x="6330950" y="768350"/>
          <p14:tracePt t="15690" x="6337300" y="768350"/>
          <p14:tracePt t="15697" x="6343650" y="768350"/>
          <p14:tracePt t="15714" x="6375400" y="768350"/>
          <p14:tracePt t="15731" x="6438900" y="768350"/>
          <p14:tracePt t="15747" x="6553200" y="768350"/>
          <p14:tracePt t="15765" x="6800850" y="768350"/>
          <p14:tracePt t="15781" x="6870700" y="768350"/>
          <p14:tracePt t="15797" x="6940550" y="768350"/>
          <p14:tracePt t="15865" x="6934200" y="768350"/>
          <p14:tracePt t="16042" x="6946900" y="768350"/>
          <p14:tracePt t="16049" x="6972300" y="762000"/>
          <p14:tracePt t="16057" x="6997700" y="755650"/>
          <p14:tracePt t="16064" x="7023100" y="749300"/>
          <p14:tracePt t="16081" x="7048500" y="723900"/>
          <p14:tracePt t="16098" x="7054850" y="717550"/>
          <p14:tracePt t="16193" x="7035800" y="717550"/>
          <p14:tracePt t="16203" x="7004050" y="717550"/>
          <p14:tracePt t="16209" x="6991350" y="717550"/>
          <p14:tracePt t="16217" x="6946900" y="717550"/>
          <p14:tracePt t="16231" x="6826250" y="717550"/>
          <p14:tracePt t="16248" x="6616700" y="717550"/>
          <p14:tracePt t="16265" x="6229350" y="673100"/>
          <p14:tracePt t="16281" x="5810250" y="660400"/>
          <p14:tracePt t="16298" x="5492750" y="628650"/>
          <p14:tracePt t="16315" x="5327650" y="628650"/>
          <p14:tracePt t="16331" x="5257800" y="628650"/>
          <p14:tracePt t="16348" x="5245100" y="628650"/>
          <p14:tracePt t="16377" x="5257800" y="628650"/>
          <p14:tracePt t="16384" x="5283200" y="628650"/>
          <p14:tracePt t="16398" x="5314950" y="628650"/>
          <p14:tracePt t="16415" x="5327650" y="635000"/>
          <p14:tracePt t="16431" x="5340350" y="635000"/>
          <p14:tracePt t="16561" x="5346700" y="635000"/>
          <p14:tracePt t="16569" x="5365750" y="641350"/>
          <p14:tracePt t="16582" x="5511800" y="673100"/>
          <p14:tracePt t="16598" x="5886450" y="736600"/>
          <p14:tracePt t="16615" x="6496050" y="825500"/>
          <p14:tracePt t="16632" x="6978650" y="863600"/>
          <p14:tracePt t="16648" x="7226300" y="863600"/>
          <p14:tracePt t="16665" x="7296150" y="863600"/>
          <p14:tracePt t="16681" x="7296150" y="857250"/>
          <p14:tracePt t="16698" x="7239000" y="819150"/>
          <p14:tracePt t="16715" x="7080250" y="812800"/>
          <p14:tracePt t="16731" x="6940550" y="793750"/>
          <p14:tracePt t="16749" x="6889750" y="787400"/>
          <p14:tracePt t="16881" x="6902450" y="781050"/>
          <p14:tracePt t="16937" x="6908800" y="781050"/>
          <p14:tracePt t="16945" x="6915150" y="781050"/>
          <p14:tracePt t="16954" x="6921500" y="781050"/>
          <p14:tracePt t="16966" x="6953250" y="781050"/>
          <p14:tracePt t="16982" x="7105650" y="749300"/>
          <p14:tracePt t="16990" x="7219950" y="742950"/>
          <p14:tracePt t="16999" x="7391400" y="711200"/>
          <p14:tracePt t="17015" x="7785100" y="647700"/>
          <p14:tracePt t="17032" x="8083550" y="558800"/>
          <p14:tracePt t="17049" x="8280400" y="508000"/>
          <p14:tracePt t="17065" x="8388350" y="476250"/>
          <p14:tracePt t="17082" x="8413750" y="463550"/>
          <p14:tracePt t="17210" x="8420100" y="463550"/>
          <p14:tracePt t="17370" x="8413750" y="463550"/>
          <p14:tracePt t="17378" x="8401050" y="469900"/>
          <p14:tracePt t="17393" x="8382000" y="488950"/>
          <p14:tracePt t="17403" x="8362950" y="488950"/>
          <p14:tracePt t="17411" x="8343900" y="495300"/>
          <p14:tracePt t="17428" x="8267700" y="527050"/>
          <p14:tracePt t="17447" x="8216900" y="546100"/>
          <p14:tracePt t="17462" x="8159750" y="571500"/>
          <p14:tracePt t="17478" x="8153400" y="571500"/>
          <p14:tracePt t="17495" x="8153400" y="577850"/>
          <p14:tracePt t="17594" x="8159750" y="577850"/>
          <p14:tracePt t="17801" x="8147050" y="577850"/>
          <p14:tracePt t="17810" x="8140700" y="577850"/>
          <p14:tracePt t="17819" x="8115300" y="577850"/>
          <p14:tracePt t="17826" x="8102600" y="577850"/>
          <p14:tracePt t="17843" x="8064500" y="577850"/>
          <p14:tracePt t="17860" x="8039100" y="577850"/>
          <p14:tracePt t="17876" x="8020050" y="577850"/>
          <p14:tracePt t="17894" x="8007350" y="577850"/>
          <p14:tracePt t="17911" x="8001000" y="577850"/>
          <p14:tracePt t="18058" x="7988300" y="577850"/>
          <p14:tracePt t="18074" x="7981950" y="577850"/>
          <p14:tracePt t="18083" x="7962900" y="577850"/>
          <p14:tracePt t="18094" x="7924800" y="584200"/>
          <p14:tracePt t="18110" x="7861300" y="584200"/>
          <p14:tracePt t="18126" x="7797800" y="584200"/>
          <p14:tracePt t="18143" x="7740650" y="584200"/>
          <p14:tracePt t="18160" x="7689850" y="584200"/>
          <p14:tracePt t="18176" x="7639050" y="584200"/>
          <p14:tracePt t="18193" x="7581900" y="584200"/>
          <p14:tracePt t="18210" x="7556500" y="584200"/>
          <p14:tracePt t="18226" x="7543800" y="584200"/>
          <p14:tracePt t="18243" x="7531100" y="584200"/>
          <p14:tracePt t="18538" x="7537450" y="584200"/>
          <p14:tracePt t="18546" x="7556500" y="584200"/>
          <p14:tracePt t="18556" x="7600950" y="584200"/>
          <p14:tracePt t="18563" x="7670800" y="584200"/>
          <p14:tracePt t="18579" x="7842250" y="584200"/>
          <p14:tracePt t="18596" x="8039100" y="584200"/>
          <p14:tracePt t="18613" x="8166100" y="584200"/>
          <p14:tracePt t="18629" x="8210550" y="584200"/>
          <p14:tracePt t="18668" x="8216900" y="584200"/>
          <p14:tracePt t="18690" x="8204200" y="584200"/>
          <p14:tracePt t="18706" x="8197850" y="584200"/>
          <p14:tracePt t="18712" x="8185150" y="584200"/>
          <p14:tracePt t="18737" x="8178800" y="584200"/>
          <p14:tracePt t="18746" x="8172450" y="584200"/>
          <p14:tracePt t="18763" x="8153400" y="584200"/>
          <p14:tracePt t="18779" x="8147050" y="584200"/>
          <p14:tracePt t="18796" x="8128000" y="584200"/>
          <p14:tracePt t="18813" x="8102600" y="590550"/>
          <p14:tracePt t="18832" x="8051800" y="609600"/>
          <p14:tracePt t="18846" x="8020050" y="615950"/>
          <p14:tracePt t="18863" x="7994650" y="622300"/>
          <p14:tracePt t="18880" x="7969250" y="622300"/>
          <p14:tracePt t="18913" x="7962900" y="622300"/>
          <p14:tracePt t="18986" x="7943850" y="635000"/>
          <p14:tracePt t="18995" x="7937500" y="635000"/>
          <p14:tracePt t="19004" x="7924800" y="635000"/>
          <p14:tracePt t="19013" x="7912100" y="635000"/>
          <p14:tracePt t="19033" x="7899400" y="641350"/>
          <p14:tracePt t="19067" x="7893050" y="641350"/>
          <p14:tracePt t="19323" x="7886700" y="641350"/>
          <p14:tracePt t="19331" x="7874000" y="641350"/>
          <p14:tracePt t="19340" x="7867650" y="641350"/>
          <p14:tracePt t="19348" x="7848600" y="641350"/>
          <p14:tracePt t="19364" x="7810500" y="641350"/>
          <p14:tracePt t="19381" x="7785100" y="641350"/>
          <p14:tracePt t="19398" x="7778750" y="641350"/>
          <p14:tracePt t="19546" x="7785100" y="641350"/>
          <p14:tracePt t="19554" x="7804150" y="641350"/>
          <p14:tracePt t="19564" x="7816850" y="641350"/>
          <p14:tracePt t="19582" x="7874000" y="641350"/>
          <p14:tracePt t="19600" x="7994650" y="641350"/>
          <p14:tracePt t="19615" x="8121650" y="641350"/>
          <p14:tracePt t="19631" x="8255000" y="641350"/>
          <p14:tracePt t="19648" x="8407400" y="641350"/>
          <p14:tracePt t="19665" x="8534400" y="641350"/>
          <p14:tracePt t="19681" x="8623300" y="622300"/>
          <p14:tracePt t="19698" x="8661400" y="615950"/>
          <p14:tracePt t="19714" x="8674100" y="609600"/>
          <p14:tracePt t="19748" x="8680450" y="609600"/>
          <p14:tracePt t="19764" x="8693150" y="609600"/>
          <p14:tracePt t="19781" x="8718550" y="609600"/>
          <p14:tracePt t="19798" x="8756650" y="609600"/>
          <p14:tracePt t="19814" x="8820150" y="609600"/>
          <p14:tracePt t="19831" x="8858250" y="609600"/>
          <p14:tracePt t="19848" x="8909050" y="609600"/>
          <p14:tracePt t="19865" x="8966200" y="609600"/>
          <p14:tracePt t="19881" x="9004300" y="609600"/>
          <p14:tracePt t="19898" x="9042400" y="609600"/>
          <p14:tracePt t="19915" x="9067800" y="609600"/>
          <p14:tracePt t="20196" x="9048750" y="609600"/>
          <p14:tracePt t="20204" x="9004300" y="609600"/>
          <p14:tracePt t="20212" x="8966200" y="609600"/>
          <p14:tracePt t="20220" x="8890000" y="609600"/>
          <p14:tracePt t="20237" x="8718550" y="609600"/>
          <p14:tracePt t="20254" x="8534400" y="609600"/>
          <p14:tracePt t="20271" x="8394700" y="609600"/>
          <p14:tracePt t="20287" x="8337550" y="609600"/>
          <p14:tracePt t="20539" x="8350250" y="609600"/>
          <p14:tracePt t="20547" x="8375650" y="609600"/>
          <p14:tracePt t="20556" x="8413750" y="609600"/>
          <p14:tracePt t="20563" x="8470900" y="609600"/>
          <p14:tracePt t="20580" x="8616950" y="609600"/>
          <p14:tracePt t="20597" x="8775700" y="641350"/>
          <p14:tracePt t="20614" x="8896350" y="647700"/>
          <p14:tracePt t="20631" x="8934450" y="654050"/>
          <p14:tracePt t="20674" x="8940800" y="660400"/>
          <p14:tracePt t="20689" x="8934450" y="666750"/>
          <p14:tracePt t="20697" x="8915400" y="666750"/>
          <p14:tracePt t="20714" x="8877300" y="666750"/>
          <p14:tracePt t="20747" x="8870950" y="666750"/>
          <p14:tracePt t="20899" x="8858250" y="666750"/>
          <p14:tracePt t="20916" x="8845550" y="666750"/>
          <p14:tracePt t="20925" x="8826500" y="666750"/>
          <p14:tracePt t="20933" x="8807450" y="666750"/>
          <p14:tracePt t="20947" x="8775700" y="666750"/>
          <p14:tracePt t="21217" x="8763000" y="666750"/>
          <p14:tracePt t="21266" x="8743950" y="666750"/>
          <p14:tracePt t="21274" x="8705850" y="666750"/>
          <p14:tracePt t="21282" x="8616950" y="692150"/>
          <p14:tracePt t="21290" x="8502650" y="768350"/>
          <p14:tracePt t="21307" x="8166100" y="965200"/>
          <p14:tracePt t="21323" x="7759700" y="1193800"/>
          <p14:tracePt t="21340" x="7346950" y="1416050"/>
          <p14:tracePt t="21357" x="6940550" y="1651000"/>
          <p14:tracePt t="21373" x="6642100" y="1835150"/>
          <p14:tracePt t="21390" x="6419850" y="1949450"/>
          <p14:tracePt t="21407" x="6254750" y="2057400"/>
          <p14:tracePt t="21423" x="6216650" y="2095500"/>
          <p14:tracePt t="21440" x="6121400" y="2178050"/>
          <p14:tracePt t="21457" x="6045200" y="2235200"/>
          <p14:tracePt t="21473" x="5981700" y="2286000"/>
          <p14:tracePt t="21490" x="5911850" y="2336800"/>
          <p14:tracePt t="21497" x="5899150" y="2355850"/>
          <p14:tracePt t="21507" x="5867400" y="2381250"/>
          <p14:tracePt t="21523" x="5822950" y="2425700"/>
          <p14:tracePt t="21540" x="5791200" y="2457450"/>
          <p14:tracePt t="21557" x="5740400" y="2501900"/>
          <p14:tracePt t="21573" x="5702300" y="2540000"/>
          <p14:tracePt t="21590" x="5657850" y="2584450"/>
          <p14:tracePt t="21607" x="5581650" y="2667000"/>
          <p14:tracePt t="21623" x="5467350" y="2774950"/>
          <p14:tracePt t="21640" x="5410200" y="2825750"/>
          <p14:tracePt t="21657" x="5365750" y="2851150"/>
          <p14:tracePt t="21673" x="5346700" y="2857500"/>
          <p14:tracePt t="21707" x="5308600" y="2857500"/>
          <p14:tracePt t="21724" x="5207000" y="2800350"/>
          <p14:tracePt t="21740" x="5086350" y="2774950"/>
          <p14:tracePt t="21757" x="4946650" y="2743200"/>
          <p14:tracePt t="21774" x="4794250" y="2717800"/>
          <p14:tracePt t="21792" x="4635500" y="2698750"/>
          <p14:tracePt t="21807" x="4502150" y="2667000"/>
          <p14:tracePt t="21824" x="4318000" y="2590800"/>
          <p14:tracePt t="21840" x="4286250" y="2578100"/>
          <p14:tracePt t="21857" x="4273550" y="2559050"/>
          <p14:tracePt t="21874" x="4273550" y="2552700"/>
          <p14:tracePt t="21890" x="4273550" y="2540000"/>
          <p14:tracePt t="21907" x="4273550" y="2520950"/>
          <p14:tracePt t="21924" x="4286250" y="2482850"/>
          <p14:tracePt t="21940" x="4298950" y="2451100"/>
          <p14:tracePt t="21957" x="4311650" y="2413000"/>
          <p14:tracePt t="21974" x="4318000" y="2387600"/>
          <p14:tracePt t="21982" x="4318000" y="2362200"/>
          <p14:tracePt t="21991" x="4324350" y="2336800"/>
          <p14:tracePt t="22007" x="4330700" y="2260600"/>
          <p14:tracePt t="22024" x="4337050" y="2241550"/>
          <p14:tracePt t="22041" x="4343400" y="2235200"/>
          <p14:tracePt t="22057" x="4343400" y="2228850"/>
          <p14:tracePt t="22074" x="4343400" y="2216150"/>
          <p14:tracePt t="22090" x="4349750" y="2190750"/>
          <p14:tracePt t="22107" x="4356100" y="2159000"/>
          <p14:tracePt t="22124" x="4375150" y="2114550"/>
          <p14:tracePt t="22141" x="4400550" y="2070100"/>
          <p14:tracePt t="22157" x="4413250" y="2019300"/>
          <p14:tracePt t="22174" x="4432300" y="1974850"/>
          <p14:tracePt t="22191" x="4445000" y="1924050"/>
          <p14:tracePt t="22208" x="4483100" y="1841500"/>
          <p14:tracePt t="22224" x="4533900" y="1746250"/>
          <p14:tracePt t="22241" x="4591050" y="1638300"/>
          <p14:tracePt t="22257" x="4622800" y="1581150"/>
          <p14:tracePt t="22274" x="4629150" y="1536700"/>
          <p14:tracePt t="22291" x="4635500" y="1511300"/>
          <p14:tracePt t="22307" x="4641850" y="1492250"/>
          <p14:tracePt t="22324" x="4660900" y="1460500"/>
          <p14:tracePt t="22341" x="4686300" y="1397000"/>
          <p14:tracePt t="22358" x="4686300" y="1339850"/>
          <p14:tracePt t="22374" x="4686300" y="1314450"/>
          <p14:tracePt t="22391" x="4686300" y="1308100"/>
          <p14:tracePt t="22408" x="4686300" y="1295400"/>
          <p14:tracePt t="22428" x="4686300" y="1289050"/>
          <p14:tracePt t="22442" x="4679950" y="1289050"/>
          <p14:tracePt t="22466" x="4667250" y="1282700"/>
          <p14:tracePt t="22482" x="4660900" y="1276350"/>
          <p14:tracePt t="22491" x="4648200" y="1263650"/>
          <p14:tracePt t="22508" x="4641850" y="1257300"/>
          <p14:tracePt t="22524" x="4641850" y="1244600"/>
          <p14:tracePt t="22541" x="4635500" y="1231900"/>
          <p14:tracePt t="22724" x="4629150" y="1225550"/>
          <p14:tracePt t="22780" x="4622800" y="1219200"/>
          <p14:tracePt t="22851" x="4616450" y="1212850"/>
          <p14:tracePt t="22949" x="4610100" y="1212850"/>
          <p14:tracePt t="23333" x="4603750" y="1212850"/>
          <p14:tracePt t="23342" x="4584700" y="1212850"/>
          <p14:tracePt t="23350" x="4572000" y="1212850"/>
          <p14:tracePt t="23357" x="4552950" y="1212850"/>
          <p14:tracePt t="23374" x="4527550" y="1206500"/>
          <p14:tracePt t="23408" x="4489450" y="1206500"/>
          <p14:tracePt t="23426" x="4419600" y="1206500"/>
          <p14:tracePt t="23441" x="4406900" y="1206500"/>
          <p14:tracePt t="23457" x="4381500" y="1206500"/>
          <p14:tracePt t="23474" x="4375150" y="1206500"/>
          <p14:tracePt t="23597" x="4368800" y="1212850"/>
          <p14:tracePt t="23717" x="4375150" y="1212850"/>
          <p14:tracePt t="23723" x="4387850" y="1212850"/>
          <p14:tracePt t="23731" x="4406900" y="1212850"/>
          <p14:tracePt t="23740" x="4419600" y="1212850"/>
          <p14:tracePt t="23757" x="4489450" y="1212850"/>
          <p14:tracePt t="23774" x="4591050" y="1212850"/>
          <p14:tracePt t="23791" x="4711700" y="1219200"/>
          <p14:tracePt t="23810" x="4870450" y="1219200"/>
          <p14:tracePt t="23824" x="5041900" y="1219200"/>
          <p14:tracePt t="23841" x="5207000" y="1219200"/>
          <p14:tracePt t="23857" x="5257800" y="1219200"/>
          <p14:tracePt t="23874" x="5270500" y="1219200"/>
          <p14:tracePt t="23916" x="5276850" y="1219200"/>
          <p14:tracePt t="23924" x="5289550" y="1219200"/>
          <p14:tracePt t="23941" x="5334000" y="1219200"/>
          <p14:tracePt t="23958" x="5410200" y="1219200"/>
          <p14:tracePt t="23974" x="5537200" y="1219200"/>
          <p14:tracePt t="23991" x="5695950" y="1219200"/>
          <p14:tracePt t="24002" x="5784850" y="1219200"/>
          <p14:tracePt t="24007" x="5854700" y="1219200"/>
          <p14:tracePt t="24024" x="6019800" y="1219200"/>
          <p14:tracePt t="24041" x="6026150" y="1212850"/>
          <p14:tracePt t="24540" x="6038850" y="1212850"/>
          <p14:tracePt t="24557" x="6051550" y="1206500"/>
          <p14:tracePt t="24564" x="6064250" y="1206500"/>
          <p14:tracePt t="24575" x="6076950" y="1206500"/>
          <p14:tracePt t="24582" x="6102350" y="1206500"/>
          <p14:tracePt t="24599" x="6134100" y="1206500"/>
          <p14:tracePt t="24615" x="6159500" y="1206500"/>
          <p14:tracePt t="24632" x="6165850" y="1206500"/>
          <p14:tracePt t="25581" x="6184900" y="1193800"/>
          <p14:tracePt t="25589" x="6210300" y="1193800"/>
          <p14:tracePt t="25599" x="6248400" y="1193800"/>
          <p14:tracePt t="25606" x="6292850" y="1187450"/>
          <p14:tracePt t="25623" x="6381750" y="1181100"/>
          <p14:tracePt t="25639" x="6508750" y="1181100"/>
          <p14:tracePt t="25656" x="6680200" y="1181100"/>
          <p14:tracePt t="25675" x="6927850" y="1181100"/>
          <p14:tracePt t="25689" x="7067550" y="1181100"/>
          <p14:tracePt t="25706" x="7156450" y="1181100"/>
          <p14:tracePt t="25723" x="7188200" y="1181100"/>
          <p14:tracePt t="25739" x="7194550" y="1181100"/>
          <p14:tracePt t="25909" x="7207250" y="1181100"/>
          <p14:tracePt t="25917" x="7213600" y="1181100"/>
          <p14:tracePt t="25926" x="7219950" y="1181100"/>
          <p14:tracePt t="25940" x="7245350" y="1174750"/>
          <p14:tracePt t="25972" x="7289800" y="1162050"/>
          <p14:tracePt t="25989" x="7327900" y="1162050"/>
          <p14:tracePt t="25997" x="7359650" y="1162050"/>
          <p14:tracePt t="26006" x="7378700" y="1155700"/>
          <p14:tracePt t="26023" x="7448550" y="1149350"/>
          <p14:tracePt t="26039" x="7493000" y="1143000"/>
          <p14:tracePt t="26056" x="7524750" y="1130300"/>
          <p14:tracePt t="26073" x="7531100" y="1130300"/>
          <p14:tracePt t="26158" x="7537450" y="1130300"/>
          <p14:tracePt t="26166" x="7550150" y="1130300"/>
          <p14:tracePt t="26174" x="7569200" y="1130300"/>
          <p14:tracePt t="26190" x="7613650" y="1130300"/>
          <p14:tracePt t="26206" x="7683500" y="1130300"/>
          <p14:tracePt t="26223" x="7797800" y="1130300"/>
          <p14:tracePt t="26240" x="7943850" y="1130300"/>
          <p14:tracePt t="26257" x="8102600" y="1130300"/>
          <p14:tracePt t="26275" x="8293100" y="1130300"/>
          <p14:tracePt t="26290" x="8382000" y="1130300"/>
          <p14:tracePt t="26307" x="8439150" y="1130300"/>
          <p14:tracePt t="26323" x="8464550" y="1130300"/>
          <p14:tracePt t="26340" x="8470900" y="1130300"/>
          <p14:tracePt t="26397" x="8477250" y="1130300"/>
          <p14:tracePt t="26404" x="8483600" y="1130300"/>
          <p14:tracePt t="26413" x="8496300" y="1130300"/>
          <p14:tracePt t="26423" x="8515350" y="1130300"/>
          <p14:tracePt t="26440" x="8553450" y="1123950"/>
          <p14:tracePt t="26456" x="8610600" y="1117600"/>
          <p14:tracePt t="26474" x="8705850" y="1117600"/>
          <p14:tracePt t="26490" x="8902700" y="1117600"/>
          <p14:tracePt t="26506" x="9086850" y="1117600"/>
          <p14:tracePt t="26523" x="9271000" y="1117600"/>
          <p14:tracePt t="26540" x="9442450" y="1117600"/>
          <p14:tracePt t="26556" x="9613900" y="1117600"/>
          <p14:tracePt t="26573" x="9772650" y="1117600"/>
          <p14:tracePt t="26590" x="9925050" y="1117600"/>
          <p14:tracePt t="26607" x="10058400" y="1117600"/>
          <p14:tracePt t="26623" x="10128250" y="1117600"/>
          <p14:tracePt t="26640" x="10153650" y="1117600"/>
          <p14:tracePt t="26694" x="10140950" y="1117600"/>
          <p14:tracePt t="26702" x="10109200" y="1136650"/>
          <p14:tracePt t="26712" x="10033000" y="1181100"/>
          <p14:tracePt t="26724" x="9874250" y="1263650"/>
          <p14:tracePt t="26740" x="9740900" y="1339850"/>
          <p14:tracePt t="26757" x="9632950" y="1416050"/>
          <p14:tracePt t="26774" x="9525000" y="1498600"/>
          <p14:tracePt t="26790" x="9404350" y="1568450"/>
          <p14:tracePt t="26807" x="9277350" y="1638300"/>
          <p14:tracePt t="26824" x="9169400" y="1708150"/>
          <p14:tracePt t="26840" x="9093200" y="1739900"/>
          <p14:tracePt t="26859" x="9061450" y="1758950"/>
          <p14:tracePt t="26874" x="9023350" y="1778000"/>
          <p14:tracePt t="26890" x="9004300" y="1778000"/>
          <p14:tracePt t="26907" x="8978900" y="1778000"/>
          <p14:tracePt t="26924" x="8947150" y="1778000"/>
          <p14:tracePt t="26940" x="8921750" y="1778000"/>
          <p14:tracePt t="26957" x="8883650" y="1784350"/>
          <p14:tracePt t="26974" x="8839200" y="1790700"/>
          <p14:tracePt t="26990" x="8807450" y="1803400"/>
          <p14:tracePt t="27000" x="8782050" y="1803400"/>
          <p14:tracePt t="27007" x="8763000" y="1809750"/>
          <p14:tracePt t="27024" x="8737600" y="1809750"/>
          <p14:tracePt t="27041" x="8718550" y="1809750"/>
          <p14:tracePt t="27057" x="8712200" y="1809750"/>
          <p14:tracePt t="27126" x="8699500" y="1809750"/>
          <p14:tracePt t="27134" x="8693150" y="1809750"/>
          <p14:tracePt t="27142" x="8674100" y="1809750"/>
          <p14:tracePt t="27157" x="8648700" y="1809750"/>
          <p14:tracePt t="27174" x="8616950" y="1816100"/>
          <p14:tracePt t="27191" x="8585200" y="1828800"/>
          <p14:tracePt t="27207" x="8566150" y="1835150"/>
          <p14:tracePt t="27224" x="8534400" y="1835150"/>
          <p14:tracePt t="27241" x="8521700" y="1835150"/>
          <p14:tracePt t="27260" x="8496300" y="1835150"/>
          <p14:tracePt t="27276" x="8483600" y="1835150"/>
          <p14:tracePt t="27291" x="8464550" y="1835150"/>
          <p14:tracePt t="27308" x="8451850" y="1835150"/>
          <p14:tracePt t="27324" x="8401050" y="1835150"/>
          <p14:tracePt t="27340" x="8312150" y="1822450"/>
          <p14:tracePt t="27357" x="8216900" y="1809750"/>
          <p14:tracePt t="27374" x="8134350" y="1797050"/>
          <p14:tracePt t="27391" x="8058150" y="1797050"/>
          <p14:tracePt t="27407" x="8013700" y="1797050"/>
          <p14:tracePt t="27424" x="8001000" y="1803400"/>
          <p14:tracePt t="27502" x="7994650" y="1803400"/>
          <p14:tracePt t="27518" x="7994650" y="1816100"/>
          <p14:tracePt t="27527" x="7994650" y="1822450"/>
          <p14:tracePt t="27535" x="8013700" y="1822450"/>
          <p14:tracePt t="27543" x="8070850" y="1835150"/>
          <p14:tracePt t="27558" x="8178800" y="1854200"/>
          <p14:tracePt t="27574" x="8318500" y="1873250"/>
          <p14:tracePt t="27591" x="8445500" y="1873250"/>
          <p14:tracePt t="27608" x="8553450" y="1873250"/>
          <p14:tracePt t="27624" x="8661400" y="1873250"/>
          <p14:tracePt t="27641" x="8737600" y="1873250"/>
          <p14:tracePt t="27660" x="8813800" y="1873250"/>
          <p14:tracePt t="27676" x="8832850" y="1873250"/>
          <p14:tracePt t="27691" x="8839200" y="1873250"/>
          <p14:tracePt t="27758" x="8851900" y="1873250"/>
          <p14:tracePt t="27766" x="8858250" y="1873250"/>
          <p14:tracePt t="27774" x="8870950" y="1873250"/>
          <p14:tracePt t="27792" x="8915400" y="1873250"/>
          <p14:tracePt t="27808" x="8972550" y="1873250"/>
          <p14:tracePt t="27825" x="9048750" y="1873250"/>
          <p14:tracePt t="27844" x="9169400" y="1873250"/>
          <p14:tracePt t="27858" x="9328150" y="1873250"/>
          <p14:tracePt t="27875" x="9486900" y="1873250"/>
          <p14:tracePt t="27891" x="9550400" y="1873250"/>
          <p14:tracePt t="27908" x="9582150" y="1873250"/>
          <p14:tracePt t="27925" x="9588500" y="1873250"/>
          <p14:tracePt t="27941" x="9594850" y="1873250"/>
          <p14:tracePt t="27958" x="9601200" y="1873250"/>
          <p14:tracePt t="27991" x="9607550" y="1879600"/>
          <p14:tracePt t="28008" x="9626600" y="1885950"/>
          <p14:tracePt t="28025" x="9652000" y="1892300"/>
          <p14:tracePt t="28042" x="9696450" y="1905000"/>
          <p14:tracePt t="28059" x="9772650" y="1930400"/>
          <p14:tracePt t="28075" x="9848850" y="1943100"/>
          <p14:tracePt t="28091" x="9918700" y="1949450"/>
          <p14:tracePt t="28108" x="9975850" y="1955800"/>
          <p14:tracePt t="28125" x="9994900" y="1962150"/>
          <p14:tracePt t="28184" x="10001250" y="1968500"/>
          <p14:tracePt t="28200" x="10001250" y="1981200"/>
          <p14:tracePt t="28206" x="10001250" y="2000250"/>
          <p14:tracePt t="28215" x="10001250" y="2006600"/>
          <p14:tracePt t="28225" x="10001250" y="2025650"/>
          <p14:tracePt t="28242" x="10020300" y="2070100"/>
          <p14:tracePt t="28260" x="10039350" y="2114550"/>
          <p14:tracePt t="28275" x="10039350" y="2139950"/>
          <p14:tracePt t="28292" x="10039350" y="2203450"/>
          <p14:tracePt t="28308" x="10039350" y="2228850"/>
          <p14:tracePt t="28325" x="10033000" y="2241550"/>
          <p14:tracePt t="28342" x="10033000" y="2254250"/>
          <p14:tracePt t="28903" x="10013950" y="2254250"/>
          <p14:tracePt t="28910" x="9982200" y="2254250"/>
          <p14:tracePt t="28920" x="9937750" y="2254250"/>
          <p14:tracePt t="28927" x="9867900" y="2254250"/>
          <p14:tracePt t="28944" x="9690100" y="2254250"/>
          <p14:tracePt t="28961" x="9455150" y="2254250"/>
          <p14:tracePt t="28979" x="9239250" y="2254250"/>
          <p14:tracePt t="28995" x="8934450" y="2254250"/>
          <p14:tracePt t="29005" x="8813800" y="2254250"/>
          <p14:tracePt t="29028" x="8394700" y="2254250"/>
          <p14:tracePt t="29044" x="7918450" y="2254250"/>
          <p14:tracePt t="29061" x="7505700" y="2254250"/>
          <p14:tracePt t="29077" x="7207250" y="2286000"/>
          <p14:tracePt t="29094" x="7035800" y="2324100"/>
          <p14:tracePt t="29111" x="6908800" y="2336800"/>
          <p14:tracePt t="29128" x="6838950" y="2349500"/>
          <p14:tracePt t="29144" x="6737350" y="2362200"/>
          <p14:tracePt t="29161" x="6597650" y="2387600"/>
          <p14:tracePt t="29178" x="6419850" y="2387600"/>
          <p14:tracePt t="29196" x="6165850" y="2387600"/>
          <p14:tracePt t="29211" x="6019800" y="2387600"/>
          <p14:tracePt t="29228" x="5899150" y="2387600"/>
          <p14:tracePt t="29244" x="5835650" y="2387600"/>
          <p14:tracePt t="29261" x="5778500" y="2387600"/>
          <p14:tracePt t="29278" x="5753100" y="2387600"/>
          <p14:tracePt t="29295" x="5746750" y="2387600"/>
          <p14:tracePt t="29311" x="5740400" y="2387600"/>
          <p14:tracePt t="29337" x="5734050" y="2387600"/>
          <p14:tracePt t="29344" x="5727700" y="2387600"/>
          <p14:tracePt t="29361" x="5715000" y="2374900"/>
          <p14:tracePt t="29378" x="5676900" y="2362200"/>
          <p14:tracePt t="29395" x="5607050" y="2330450"/>
          <p14:tracePt t="29411" x="5530850" y="2298700"/>
          <p14:tracePt t="29428" x="5410200" y="2273300"/>
          <p14:tracePt t="29444" x="5264150" y="2247900"/>
          <p14:tracePt t="29461" x="5073650" y="2235200"/>
          <p14:tracePt t="29478" x="4908550" y="2216150"/>
          <p14:tracePt t="29494" x="4826000" y="2209800"/>
          <p14:tracePt t="29502" x="4781550" y="2197100"/>
          <p14:tracePt t="29511" x="4749800" y="2190750"/>
          <p14:tracePt t="29528" x="4692650" y="2178050"/>
          <p14:tracePt t="29544" x="4648200" y="2171700"/>
          <p14:tracePt t="29561" x="4629150" y="2171700"/>
          <p14:tracePt t="29578" x="4616450" y="2171700"/>
          <p14:tracePt t="29595" x="4603750" y="2171700"/>
          <p14:tracePt t="29611" x="4591050" y="2171700"/>
          <p14:tracePt t="29628" x="4565650" y="2171700"/>
          <p14:tracePt t="29644" x="4559300" y="2171700"/>
          <p14:tracePt t="29661" x="4552950" y="2178050"/>
          <p14:tracePt t="29678" x="4540250" y="2178050"/>
          <p14:tracePt t="29711" x="4533900" y="2190750"/>
          <p14:tracePt t="29728" x="4527550" y="2197100"/>
          <p14:tracePt t="29745" x="4521200" y="2216150"/>
          <p14:tracePt t="29761" x="4514850" y="2235200"/>
          <p14:tracePt t="29778" x="4514850" y="2247900"/>
          <p14:tracePt t="29795" x="4514850" y="2273300"/>
          <p14:tracePt t="29811" x="4508500" y="2279650"/>
          <p14:tracePt t="29828" x="4508500" y="2292350"/>
          <p14:tracePt t="30728" x="4502150" y="2292350"/>
          <p14:tracePt t="31560" x="4508500" y="2292350"/>
          <p14:tracePt t="31568" x="4533900" y="2286000"/>
          <p14:tracePt t="31578" x="4546600" y="2286000"/>
          <p14:tracePt t="31585" x="4565650" y="2286000"/>
          <p14:tracePt t="31601" x="4597400" y="2273300"/>
          <p14:tracePt t="31618" x="4616450" y="2273300"/>
          <p14:tracePt t="31634" x="4629150" y="2273300"/>
          <p14:tracePt t="31651" x="4641850" y="2273300"/>
          <p14:tracePt t="32674" x="4641850" y="2266950"/>
          <p14:tracePt t="32721" x="4641850" y="2260600"/>
          <p14:tracePt t="32736" x="4648200" y="2260600"/>
          <p14:tracePt t="32745" x="4667250" y="2247900"/>
          <p14:tracePt t="32755" x="4692650" y="2247900"/>
          <p14:tracePt t="32772" x="4832350" y="2247900"/>
          <p14:tracePt t="32790" x="5022850" y="2247900"/>
          <p14:tracePt t="32805" x="5365750" y="2247900"/>
          <p14:tracePt t="32821" x="5537200" y="2247900"/>
          <p14:tracePt t="32839" x="5632450" y="2247900"/>
          <p14:tracePt t="32855" x="5670550" y="2241550"/>
          <p14:tracePt t="33117" x="5676900" y="2241550"/>
          <p14:tracePt t="33127" x="5683250" y="2241550"/>
          <p14:tracePt t="33133" x="5689600" y="2247900"/>
          <p14:tracePt t="33161" x="5689600" y="2260600"/>
          <p14:tracePt t="33165" x="5689600" y="2266950"/>
          <p14:tracePt t="33182" x="5689600" y="2273300"/>
          <p14:tracePt t="33192" x="5689600" y="2286000"/>
          <p14:tracePt t="33210" x="5689600" y="2292350"/>
          <p14:tracePt t="33222" x="5689600" y="2305050"/>
          <p14:tracePt t="33238" x="5670550" y="2324100"/>
          <p14:tracePt t="33255" x="5632450" y="2330450"/>
          <p14:tracePt t="33272" x="5594350" y="2343150"/>
          <p14:tracePt t="33289" x="5543550" y="2349500"/>
          <p14:tracePt t="33305" x="5486400" y="2355850"/>
          <p14:tracePt t="33322" x="5461000" y="2355850"/>
          <p14:tracePt t="33339" x="5435600" y="2355850"/>
          <p14:tracePt t="33355" x="5410200" y="2355850"/>
          <p14:tracePt t="33374" x="5365750" y="2349500"/>
          <p14:tracePt t="33390" x="5308600" y="2298700"/>
          <p14:tracePt t="33405" x="5276850" y="2254250"/>
          <p14:tracePt t="33422" x="5245100" y="2190750"/>
          <p14:tracePt t="33438" x="5200650" y="2120900"/>
          <p14:tracePt t="33455" x="5130800" y="2032000"/>
          <p14:tracePt t="33472" x="5080000" y="1974850"/>
          <p14:tracePt t="33489" x="5048250" y="1885950"/>
          <p14:tracePt t="33495" x="5041900" y="1841500"/>
          <p14:tracePt t="33505" x="5041900" y="1765300"/>
          <p14:tracePt t="33522" x="5041900" y="1587500"/>
          <p14:tracePt t="33539" x="5238750" y="1193800"/>
          <p14:tracePt t="33555" x="5467350" y="812800"/>
          <p14:tracePt t="33573" x="5632450" y="558800"/>
          <p14:tracePt t="33590" x="5715000" y="406400"/>
          <p14:tracePt t="33605" x="5734050" y="387350"/>
          <p14:tracePt t="33665" x="5740400" y="387350"/>
          <p14:tracePt t="33672" x="5753100" y="387350"/>
          <p14:tracePt t="33682" x="5759450" y="400050"/>
          <p14:tracePt t="33689" x="5772150" y="412750"/>
          <p14:tracePt t="33705" x="5822950" y="469900"/>
          <p14:tracePt t="33722" x="5892800" y="520700"/>
          <p14:tracePt t="33739" x="5956300" y="546100"/>
          <p14:tracePt t="33756" x="6007100" y="577850"/>
          <p14:tracePt t="33774" x="6051550" y="590550"/>
          <p14:tracePt t="33789" x="6057900" y="603250"/>
          <p14:tracePt t="33805" x="6057900" y="628650"/>
          <p14:tracePt t="33822" x="6057900" y="660400"/>
          <p14:tracePt t="33839" x="6045200" y="685800"/>
          <p14:tracePt t="33855" x="5981700" y="762000"/>
          <p14:tracePt t="33872" x="5905500" y="857250"/>
          <p14:tracePt t="33889" x="5848350" y="946150"/>
          <p14:tracePt t="33906" x="5816600" y="1016000"/>
          <p14:tracePt t="33922" x="5816600" y="1047750"/>
          <p14:tracePt t="33939" x="5816600" y="1079500"/>
          <p14:tracePt t="33956" x="5822950" y="1092200"/>
          <p14:tracePt t="33973" x="5842000" y="1104900"/>
          <p14:tracePt t="33989" x="5848350" y="1104900"/>
          <p14:tracePt t="33994" x="5854700" y="1104900"/>
          <p14:tracePt t="34008" x="5873750" y="1104900"/>
          <p14:tracePt t="34022" x="5880100" y="1085850"/>
          <p14:tracePt t="34039" x="5880100" y="1079500"/>
          <p14:tracePt t="34146" x="5880100" y="1085850"/>
          <p14:tracePt t="34153" x="5880100" y="1098550"/>
          <p14:tracePt t="34163" x="5873750" y="1117600"/>
          <p14:tracePt t="34178" x="5867400" y="1136650"/>
          <p14:tracePt t="34190" x="5835650" y="1162050"/>
          <p14:tracePt t="34206" x="5816600" y="1187450"/>
          <p14:tracePt t="34223" x="5765800" y="1193800"/>
          <p14:tracePt t="34239" x="5702300" y="1193800"/>
          <p14:tracePt t="34256" x="5600700" y="1187450"/>
          <p14:tracePt t="34273" x="5505450" y="1136650"/>
          <p14:tracePt t="34290" x="5473700" y="1111250"/>
          <p14:tracePt t="34306" x="5461000" y="1092200"/>
          <p14:tracePt t="34323" x="5461000" y="1066800"/>
          <p14:tracePt t="34340" x="5467350" y="1035050"/>
          <p14:tracePt t="34357" x="5499100" y="1003300"/>
          <p14:tracePt t="34375" x="5581650" y="946150"/>
          <p14:tracePt t="34390" x="5645150" y="901700"/>
          <p14:tracePt t="34406" x="5727700" y="863600"/>
          <p14:tracePt t="34423" x="5835650" y="844550"/>
          <p14:tracePt t="34440" x="5949950" y="825500"/>
          <p14:tracePt t="34456" x="6038850" y="812800"/>
          <p14:tracePt t="34473" x="6121400" y="806450"/>
          <p14:tracePt t="34490" x="6165850" y="806450"/>
          <p14:tracePt t="34498" x="6178550" y="806450"/>
          <p14:tracePt t="34506" x="6184900" y="806450"/>
          <p14:tracePt t="34523" x="6210300" y="831850"/>
          <p14:tracePt t="34540" x="6235700" y="901700"/>
          <p14:tracePt t="34557" x="6267450" y="1016000"/>
          <p14:tracePt t="34575" x="6292850" y="1181100"/>
          <p14:tracePt t="34590" x="6273800" y="1289050"/>
          <p14:tracePt t="34606" x="6191250" y="1365250"/>
          <p14:tracePt t="34623" x="6057900" y="1428750"/>
          <p14:tracePt t="34640" x="5924550" y="1460500"/>
          <p14:tracePt t="34656" x="5854700" y="1460500"/>
          <p14:tracePt t="34673" x="5842000" y="1460500"/>
          <p14:tracePt t="34706" x="5835650" y="1460500"/>
          <p14:tracePt t="34723" x="5835650" y="1447800"/>
          <p14:tracePt t="34740" x="5835650" y="1441450"/>
          <p14:tracePt t="34833" x="5848350" y="1441450"/>
          <p14:tracePt t="34843" x="5854700" y="1441450"/>
          <p14:tracePt t="34850" x="5861050" y="1441450"/>
          <p14:tracePt t="34859" x="5880100" y="1441450"/>
          <p14:tracePt t="34873" x="5911850" y="1447800"/>
          <p14:tracePt t="34890" x="5975350" y="1479550"/>
          <p14:tracePt t="34907" x="6115050" y="1562100"/>
          <p14:tracePt t="34923" x="6280150" y="1651000"/>
          <p14:tracePt t="34940" x="6445250" y="1739900"/>
          <p14:tracePt t="34959" x="6610350" y="1816100"/>
          <p14:tracePt t="34974" x="6800850" y="1892300"/>
          <p14:tracePt t="34990" x="6858000" y="1898650"/>
          <p14:tracePt t="35000" x="6953250" y="1917700"/>
          <p14:tracePt t="35007" x="6991350" y="1930400"/>
          <p14:tracePt t="35024" x="7067550" y="1936750"/>
          <p14:tracePt t="35040" x="7143750" y="1943100"/>
          <p14:tracePt t="35057" x="7213600" y="1962150"/>
          <p14:tracePt t="35074" x="7258050" y="1962150"/>
          <p14:tracePt t="35090" x="7264400" y="1968500"/>
          <p14:tracePt t="35107" x="7277100" y="1968500"/>
          <p14:tracePt t="35155" x="7283450" y="1968500"/>
          <p14:tracePt t="35162" x="7302500" y="1968500"/>
          <p14:tracePt t="35176" x="7378700" y="1968500"/>
          <p14:tracePt t="35190" x="7505700" y="1968500"/>
          <p14:tracePt t="35207" x="7639050" y="1905000"/>
          <p14:tracePt t="35224" x="7797800" y="1847850"/>
          <p14:tracePt t="35241" x="7924800" y="1771650"/>
          <p14:tracePt t="35257" x="8026400" y="1733550"/>
          <p14:tracePt t="35274" x="8077200" y="1727200"/>
          <p14:tracePt t="35290" x="8102600" y="1727200"/>
          <p14:tracePt t="35522" x="8121650" y="1727200"/>
          <p14:tracePt t="35529" x="8128000" y="1727200"/>
          <p14:tracePt t="35539" x="8140700" y="1727200"/>
          <p14:tracePt t="35546" x="8159750" y="1714500"/>
          <p14:tracePt t="35563" x="8216900" y="1663700"/>
          <p14:tracePt t="35579" x="8312150" y="1574800"/>
          <p14:tracePt t="35596" x="8553450" y="1384300"/>
          <p14:tracePt t="35613" x="8788400" y="1181100"/>
          <p14:tracePt t="35631" x="8947150" y="1041400"/>
          <p14:tracePt t="35646" x="8985250" y="1016000"/>
          <p14:tracePt t="35663" x="8991600" y="1009650"/>
          <p14:tracePt t="35720" x="8991600" y="1016000"/>
          <p14:tracePt t="35728" x="9010650" y="1028700"/>
          <p14:tracePt t="35737" x="9017000" y="1041400"/>
          <p14:tracePt t="35746" x="9036050" y="1066800"/>
          <p14:tracePt t="35763" x="9067800" y="1098550"/>
          <p14:tracePt t="35780" x="9105900" y="1117600"/>
          <p14:tracePt t="35796" x="9150350" y="1143000"/>
          <p14:tracePt t="35814" x="9194800" y="1155700"/>
          <p14:tracePt t="35830" x="9239250" y="1168400"/>
          <p14:tracePt t="35930" x="9226550" y="1168400"/>
          <p14:tracePt t="35944" x="9220200" y="1168400"/>
          <p14:tracePt t="35952" x="9213850" y="1168400"/>
          <p14:tracePt t="36017" x="9207500" y="1174750"/>
          <p14:tracePt t="36024" x="9201150" y="1181100"/>
          <p14:tracePt t="36040" x="9194800" y="1187450"/>
          <p14:tracePt t="36049" x="9188450" y="1193800"/>
          <p14:tracePt t="36063" x="9182100" y="1225550"/>
          <p14:tracePt t="36080" x="9169400" y="1231900"/>
          <p14:tracePt t="36097" x="9156700" y="1257300"/>
          <p14:tracePt t="36113" x="9144000" y="1263650"/>
          <p14:tracePt t="36130" x="9131300" y="1270000"/>
          <p14:tracePt t="36147" x="9093200" y="1282700"/>
          <p14:tracePt t="36163" x="9023350" y="1295400"/>
          <p14:tracePt t="36180" x="8915400" y="1301750"/>
          <p14:tracePt t="36197" x="8801100" y="1333500"/>
          <p14:tracePt t="36214" x="8680450" y="1384300"/>
          <p14:tracePt t="36230" x="8572500" y="1435100"/>
          <p14:tracePt t="36247" x="8483600" y="1504950"/>
          <p14:tracePt t="36263" x="8420100" y="1581150"/>
          <p14:tracePt t="36280" x="8324850" y="1720850"/>
          <p14:tracePt t="36297" x="8204200" y="1860550"/>
          <p14:tracePt t="36313" x="8096250" y="1987550"/>
          <p14:tracePt t="36330" x="8007350" y="2070100"/>
          <p14:tracePt t="36347" x="7950200" y="2127250"/>
          <p14:tracePt t="36363" x="7924800" y="2146300"/>
          <p14:tracePt t="36380" x="7918450" y="2159000"/>
          <p14:tracePt t="36397" x="7912100" y="2171700"/>
          <p14:tracePt t="36413" x="7912100" y="2184400"/>
          <p14:tracePt t="36430" x="7912100" y="2209800"/>
          <p14:tracePt t="36447" x="7912100" y="2216150"/>
          <p14:tracePt t="36489" x="7912100" y="2222500"/>
          <p14:tracePt t="36513" x="7912100" y="2235200"/>
          <p14:tracePt t="36539" x="7912100" y="2241550"/>
          <p14:tracePt t="36546" x="7912100" y="2247900"/>
          <p14:tracePt t="36555" x="7912100" y="2254250"/>
          <p14:tracePt t="36564" x="7905750" y="2266950"/>
          <p14:tracePt t="36580" x="7893050" y="2279650"/>
          <p14:tracePt t="36597" x="7861300" y="2292350"/>
          <p14:tracePt t="36614" x="7759700" y="2298700"/>
          <p14:tracePt t="36630" x="7613650" y="2298700"/>
          <p14:tracePt t="36647" x="7359650" y="2298700"/>
          <p14:tracePt t="36663" x="7213600" y="2305050"/>
          <p14:tracePt t="36680" x="7131050" y="2324100"/>
          <p14:tracePt t="36697" x="7073900" y="2324100"/>
          <p14:tracePt t="36714" x="7048500" y="2330450"/>
          <p14:tracePt t="36747" x="7042150" y="2330450"/>
          <p14:tracePt t="36794" x="7035800" y="2330450"/>
          <p14:tracePt t="36803" x="7029450" y="2330450"/>
          <p14:tracePt t="36819" x="7023100" y="2330450"/>
          <p14:tracePt t="36832" x="6997700" y="2330450"/>
          <p14:tracePt t="36847" x="6972300" y="2330450"/>
          <p14:tracePt t="36864" x="6940550" y="2330450"/>
          <p14:tracePt t="36881" x="6915150" y="2330450"/>
          <p14:tracePt t="36897" x="6889750" y="2330450"/>
          <p14:tracePt t="36914" x="6864350" y="2330450"/>
          <p14:tracePt t="36931" x="6826250" y="2330450"/>
          <p14:tracePt t="36947" x="6794500" y="2330450"/>
          <p14:tracePt t="36964" x="6775450" y="2330450"/>
          <p14:tracePt t="36981" x="6762750" y="2330450"/>
          <p14:tracePt t="37037" x="6756400" y="2330450"/>
          <p14:tracePt t="37051" x="6750050" y="2330450"/>
          <p14:tracePt t="37058" x="6743700" y="2330450"/>
          <p14:tracePt t="37067" x="6724650" y="2330450"/>
          <p14:tracePt t="37081" x="6705600" y="2330450"/>
          <p14:tracePt t="37098" x="6680200" y="2330450"/>
          <p14:tracePt t="37114" x="6661150" y="2330450"/>
          <p14:tracePt t="37131" x="6648450" y="2330450"/>
          <p14:tracePt t="37188" x="6642100" y="2330450"/>
          <p14:tracePt t="37205" x="6635750" y="2330450"/>
          <p14:tracePt t="37221" x="6629400" y="2330450"/>
          <p14:tracePt t="37228" x="6623050" y="2330450"/>
          <p14:tracePt t="37242" x="6610350" y="2330450"/>
          <p14:tracePt t="37258" x="6597650" y="2330450"/>
          <p14:tracePt t="37283" x="6591300" y="2330450"/>
          <p14:tracePt t="37291" x="6578600" y="2324100"/>
          <p14:tracePt t="37306" x="6565900" y="2317750"/>
          <p14:tracePt t="37315" x="6559550" y="2317750"/>
          <p14:tracePt t="37883" x="6572250" y="2317750"/>
          <p14:tracePt t="37892" x="6604000" y="2317750"/>
          <p14:tracePt t="37901" x="6629400" y="2305050"/>
          <p14:tracePt t="37908" x="6661150" y="2305050"/>
          <p14:tracePt t="37924" x="6737350" y="2298700"/>
          <p14:tracePt t="37941" x="6813550" y="2292350"/>
          <p14:tracePt t="37958" x="6851650" y="2292350"/>
          <p14:tracePt t="38163" x="6870700" y="2292350"/>
          <p14:tracePt t="38171" x="6896100" y="2292350"/>
          <p14:tracePt t="38180" x="6927850" y="2292350"/>
          <p14:tracePt t="38188" x="6978650" y="2292350"/>
          <p14:tracePt t="38197" x="7042150" y="2292350"/>
          <p14:tracePt t="38214" x="7213600" y="2311400"/>
          <p14:tracePt t="38231" x="7416800" y="2343150"/>
          <p14:tracePt t="38248" x="7670800" y="2362200"/>
          <p14:tracePt t="38264" x="7734300" y="2362200"/>
          <p14:tracePt t="38280" x="7740650" y="2362200"/>
          <p14:tracePt t="38331" x="7740650" y="2368550"/>
          <p14:tracePt t="38547" x="7740650" y="2374900"/>
          <p14:tracePt t="38555" x="7734300" y="2381250"/>
          <p14:tracePt t="38565" x="7702550" y="2381250"/>
          <p14:tracePt t="38572" x="7670800" y="2381250"/>
          <p14:tracePt t="38589" x="7594600" y="2381250"/>
          <p14:tracePt t="38605" x="7518400" y="2381250"/>
          <p14:tracePt t="38622" x="7454900" y="2381250"/>
          <p14:tracePt t="38640" x="7423150" y="2381250"/>
          <p14:tracePt t="38656" x="7404100" y="2362200"/>
          <p14:tracePt t="38672" x="7397750" y="2324100"/>
          <p14:tracePt t="38688" x="7397750" y="2273300"/>
          <p14:tracePt t="38705" x="7397750" y="2222500"/>
          <p14:tracePt t="38722" x="7397750" y="2178050"/>
          <p14:tracePt t="38738" x="7391400" y="2139950"/>
          <p14:tracePt t="38755" x="7391400" y="2095500"/>
          <p14:tracePt t="38772" x="7410450" y="2038350"/>
          <p14:tracePt t="38788" x="7480300" y="2006600"/>
          <p14:tracePt t="38805" x="7600950" y="1962150"/>
          <p14:tracePt t="38822" x="7785100" y="1936750"/>
          <p14:tracePt t="38839" x="8134350" y="1892300"/>
          <p14:tracePt t="38855" x="8242300" y="1873250"/>
          <p14:tracePt t="38872" x="8540750" y="1841500"/>
          <p14:tracePt t="38889" x="8693150" y="1822450"/>
          <p14:tracePt t="38905" x="8788400" y="1822450"/>
          <p14:tracePt t="38922" x="8839200" y="1822450"/>
          <p14:tracePt t="38939" x="8890000" y="1841500"/>
          <p14:tracePt t="38955" x="8921750" y="1879600"/>
          <p14:tracePt t="38972" x="8978900" y="1917700"/>
          <p14:tracePt t="38989" x="9055100" y="1981200"/>
          <p14:tracePt t="38996" x="9105900" y="2012950"/>
          <p14:tracePt t="39005" x="9150350" y="2038350"/>
          <p14:tracePt t="39022" x="9220200" y="2095500"/>
          <p14:tracePt t="39039" x="9251950" y="2133600"/>
          <p14:tracePt t="39055" x="9258300" y="2197100"/>
          <p14:tracePt t="39072" x="9258300" y="2260600"/>
          <p14:tracePt t="39089" x="9194800" y="2349500"/>
          <p14:tracePt t="39105" x="9105900" y="2419350"/>
          <p14:tracePt t="39123" x="9010650" y="2463800"/>
          <p14:tracePt t="39139" x="8940800" y="2501900"/>
          <p14:tracePt t="39155" x="8870950" y="2514600"/>
          <p14:tracePt t="39172" x="8839200" y="2520950"/>
          <p14:tracePt t="39189" x="8813800" y="2520950"/>
          <p14:tracePt t="39229" x="8807450" y="2520950"/>
          <p14:tracePt t="39243" x="8801100" y="2520950"/>
          <p14:tracePt t="39256" x="8788400" y="2520950"/>
          <p14:tracePt t="39272" x="8769350" y="2520950"/>
          <p14:tracePt t="39289" x="8756650" y="2520950"/>
          <p14:tracePt t="39306" x="8737600" y="2520950"/>
          <p14:tracePt t="39322" x="8718550" y="2520950"/>
          <p14:tracePt t="39356" x="8705850" y="2520950"/>
          <p14:tracePt t="39389" x="8699500" y="2520950"/>
          <p14:tracePt t="39406" x="8693150" y="2520950"/>
          <p14:tracePt t="39444" x="8686800" y="2520950"/>
          <p14:tracePt t="39451" x="8680450" y="2514600"/>
          <p14:tracePt t="39461" x="8655050" y="2514600"/>
          <p14:tracePt t="39472" x="8572500" y="2482850"/>
          <p14:tracePt t="39489" x="8439150" y="2444750"/>
          <p14:tracePt t="39497" x="8362950" y="2432050"/>
          <p14:tracePt t="39506" x="8280400" y="2406650"/>
          <p14:tracePt t="39522" x="8077200" y="2349500"/>
          <p14:tracePt t="39539" x="7905750" y="2336800"/>
          <p14:tracePt t="39556" x="7791450" y="2311400"/>
          <p14:tracePt t="39572" x="7753350" y="2305050"/>
          <p14:tracePt t="39589" x="7740650" y="2305050"/>
          <p14:tracePt t="40682" x="7753350" y="2279650"/>
          <p14:tracePt t="40694" x="7785100" y="2254250"/>
          <p14:tracePt t="40708" x="7880350" y="2203450"/>
          <p14:tracePt t="40725" x="8020050" y="2108200"/>
          <p14:tracePt t="40742" x="8204200" y="1968500"/>
          <p14:tracePt t="40758" x="8343900" y="1847850"/>
          <p14:tracePt t="40775" x="8420100" y="1778000"/>
          <p14:tracePt t="40793" x="8483600" y="1727200"/>
          <p14:tracePt t="40808" x="8509000" y="1708150"/>
          <p14:tracePt t="40825" x="8547100" y="1708150"/>
          <p14:tracePt t="40842" x="8591550" y="1701800"/>
          <p14:tracePt t="40858" x="8648700" y="1689100"/>
          <p14:tracePt t="40875" x="8693150" y="1676400"/>
          <p14:tracePt t="40892" x="8705850" y="1676400"/>
          <p14:tracePt t="40908" x="8712200" y="1676400"/>
          <p14:tracePt t="41044" x="8705850" y="1676400"/>
          <p14:tracePt t="41052" x="8686800" y="1676400"/>
          <p14:tracePt t="41061" x="8667750" y="1676400"/>
          <p14:tracePt t="41076" x="8629650" y="1676400"/>
          <p14:tracePt t="41093" x="8610600" y="1676400"/>
          <p14:tracePt t="41109" x="8585200" y="1676400"/>
          <p14:tracePt t="41125" x="8566150" y="1689100"/>
          <p14:tracePt t="41142" x="8547100" y="1689100"/>
          <p14:tracePt t="41160" x="8521700" y="1701800"/>
          <p14:tracePt t="41176" x="8489950" y="1714500"/>
          <p14:tracePt t="41193" x="8337550" y="1733550"/>
          <p14:tracePt t="41209" x="8267700" y="1733550"/>
          <p14:tracePt t="41226" x="8083550" y="1733550"/>
          <p14:tracePt t="41242" x="8020050" y="1733550"/>
          <p14:tracePt t="41259" x="7975600" y="1720850"/>
          <p14:tracePt t="41276" x="7962900" y="1714500"/>
          <p14:tracePt t="41293" x="7962900" y="1708150"/>
          <p14:tracePt t="41309" x="7956550" y="1689100"/>
          <p14:tracePt t="41326" x="7943850" y="1663700"/>
          <p14:tracePt t="41343" x="7943850" y="1644650"/>
          <p14:tracePt t="41359" x="7943850" y="1625600"/>
          <p14:tracePt t="41377" x="7943850" y="1606550"/>
          <p14:tracePt t="41393" x="7975600" y="1536700"/>
          <p14:tracePt t="41409" x="8007350" y="1511300"/>
          <p14:tracePt t="41426" x="8166100" y="1422400"/>
          <p14:tracePt t="41442" x="8299450" y="1365250"/>
          <p14:tracePt t="41459" x="8432800" y="1314450"/>
          <p14:tracePt t="41476" x="8578850" y="1270000"/>
          <p14:tracePt t="41492" x="8756650" y="1238250"/>
          <p14:tracePt t="41502" x="8845550" y="1225550"/>
          <p14:tracePt t="41509" x="8940800" y="1219200"/>
          <p14:tracePt t="41526" x="9131300" y="1181100"/>
          <p14:tracePt t="41543" x="9302750" y="1174750"/>
          <p14:tracePt t="41560" x="9480550" y="1174750"/>
          <p14:tracePt t="41577" x="9652000" y="1168400"/>
          <p14:tracePt t="41593" x="9886950" y="1123950"/>
          <p14:tracePt t="41610" x="10026650" y="1104900"/>
          <p14:tracePt t="41626" x="10096500" y="1104900"/>
          <p14:tracePt t="41643" x="10128250" y="1104900"/>
          <p14:tracePt t="41659" x="10147300" y="1111250"/>
          <p14:tracePt t="41676" x="10172700" y="1143000"/>
          <p14:tracePt t="41693" x="10204450" y="1200150"/>
          <p14:tracePt t="41709" x="10248900" y="1263650"/>
          <p14:tracePt t="41726" x="10299700" y="1339850"/>
          <p14:tracePt t="41743" x="10344150" y="1416050"/>
          <p14:tracePt t="41759" x="10382250" y="1498600"/>
          <p14:tracePt t="41777" x="10407650" y="1568450"/>
          <p14:tracePt t="41794" x="10375900" y="1682750"/>
          <p14:tracePt t="41809" x="10331450" y="1720850"/>
          <p14:tracePt t="41826" x="10236200" y="1778000"/>
          <p14:tracePt t="41843" x="10128250" y="1828800"/>
          <p14:tracePt t="41860" x="10007600" y="1879600"/>
          <p14:tracePt t="41877" x="9906000" y="1924050"/>
          <p14:tracePt t="41893" x="9842500" y="1962150"/>
          <p14:tracePt t="41910" x="9817100" y="1981200"/>
          <p14:tracePt t="41926" x="9817100" y="2000250"/>
          <p14:tracePt t="41943" x="9817100" y="2025650"/>
          <p14:tracePt t="41961" x="9817100" y="2051050"/>
          <p14:tracePt t="41979" x="9874250" y="2108200"/>
          <p14:tracePt t="41993" x="9893300" y="2120900"/>
          <p14:tracePt t="42001" x="9925050" y="2133600"/>
          <p14:tracePt t="42009" x="9988550" y="2171700"/>
          <p14:tracePt t="42026" x="10026650" y="2184400"/>
          <p14:tracePt t="42043" x="10039350" y="2203450"/>
          <p14:tracePt t="42060" x="10064750" y="2235200"/>
          <p14:tracePt t="42076" x="10077450" y="2279650"/>
          <p14:tracePt t="42093" x="10083800" y="2305050"/>
          <p14:tracePt t="42110" x="10090150" y="2330450"/>
          <p14:tracePt t="42143" x="10090150" y="2343150"/>
          <p14:tracePt t="42160" x="10090150" y="2349500"/>
          <p14:tracePt t="42179" x="10052050" y="2355850"/>
          <p14:tracePt t="42193" x="9944100" y="2355850"/>
          <p14:tracePt t="42210" x="9855200" y="2355850"/>
          <p14:tracePt t="42227" x="9753600" y="2330450"/>
          <p14:tracePt t="42243" x="9652000" y="2292350"/>
          <p14:tracePt t="42260" x="9569450" y="2254250"/>
          <p14:tracePt t="42276" x="9531350" y="2222500"/>
          <p14:tracePt t="42293" x="9525000" y="2203450"/>
          <p14:tracePt t="42310" x="9525000" y="2146300"/>
          <p14:tracePt t="42327" x="9537700" y="2089150"/>
          <p14:tracePt t="42343" x="9582150" y="2025650"/>
          <p14:tracePt t="42360" x="9645650" y="1949450"/>
          <p14:tracePt t="42379" x="9740900" y="1860550"/>
          <p14:tracePt t="42393" x="9791700" y="1841500"/>
          <p14:tracePt t="42410" x="9880600" y="1822450"/>
          <p14:tracePt t="42427" x="9963150" y="1822450"/>
          <p14:tracePt t="42443" x="10045700" y="1841500"/>
          <p14:tracePt t="42460" x="10109200" y="1873250"/>
          <p14:tracePt t="42477" x="10153650" y="1924050"/>
          <p14:tracePt t="42493" x="10166350" y="1993900"/>
          <p14:tracePt t="42503" x="10172700" y="2044700"/>
          <p14:tracePt t="42510" x="10172700" y="2133600"/>
          <p14:tracePt t="42527" x="10166350" y="2279650"/>
          <p14:tracePt t="42544" x="10115550" y="2413000"/>
          <p14:tracePt t="42561" x="10052050" y="2527300"/>
          <p14:tracePt t="42580" x="9975850" y="2635250"/>
          <p14:tracePt t="42594" x="9956800" y="2647950"/>
          <p14:tracePt t="42610" x="9950450" y="2660650"/>
          <p14:tracePt t="44694" x="9944100" y="2660650"/>
          <p14:tracePt t="44714" x="9937750" y="2660650"/>
          <p14:tracePt t="44726" x="9925050" y="2647950"/>
          <p14:tracePt t="44732" x="9912350" y="2641600"/>
          <p14:tracePt t="44741" x="9906000" y="2635250"/>
          <p14:tracePt t="44754" x="9886950" y="2622550"/>
          <p14:tracePt t="44770" x="9861550" y="2597150"/>
          <p14:tracePt t="44787" x="9848850" y="2590800"/>
          <p14:tracePt t="44804" x="9842500" y="2590800"/>
          <p14:tracePt t="44820" x="9842500" y="2584450"/>
          <p14:tracePt t="44854" x="9836150" y="2584450"/>
          <p14:tracePt t="44870" x="9829800" y="2578100"/>
          <p14:tracePt t="44901" x="9823450" y="2578100"/>
          <p14:tracePt t="45006" x="9817100" y="2578100"/>
          <p14:tracePt t="45024" x="9810750" y="2578100"/>
          <p14:tracePt t="45046" x="9804400" y="2578100"/>
          <p14:tracePt t="45054" x="9798050" y="2578100"/>
          <p14:tracePt t="45070" x="9791700" y="2571750"/>
          <p14:tracePt t="45080" x="9791700" y="2565400"/>
          <p14:tracePt t="45087" x="9785350" y="2565400"/>
          <p14:tracePt t="45104" x="9766300" y="2533650"/>
          <p14:tracePt t="45121" x="9753600" y="2527300"/>
          <p14:tracePt t="45138" x="9747250" y="2520950"/>
          <p14:tracePt t="45518" x="9747250" y="2514600"/>
          <p14:tracePt t="45526" x="9721850" y="2514600"/>
          <p14:tracePt t="45535" x="9677400" y="2514600"/>
          <p14:tracePt t="45542" x="9588500" y="2514600"/>
          <p14:tracePt t="45559" x="9271000" y="2514600"/>
          <p14:tracePt t="45576" x="8642350" y="2514600"/>
          <p14:tracePt t="45593" x="7912100" y="2514600"/>
          <p14:tracePt t="45610" x="7073900" y="2514600"/>
          <p14:tracePt t="45627" x="5911850" y="2514600"/>
          <p14:tracePt t="45643" x="5289550" y="2514600"/>
          <p14:tracePt t="45659" x="4876800" y="2514600"/>
          <p14:tracePt t="45676" x="4654550" y="2527300"/>
          <p14:tracePt t="45693" x="4502150" y="2565400"/>
          <p14:tracePt t="45709" x="4400550" y="2590800"/>
          <p14:tracePt t="45726" x="4330700" y="2609850"/>
          <p14:tracePt t="45743" x="4273550" y="2628900"/>
          <p14:tracePt t="45759" x="4191000" y="2635250"/>
          <p14:tracePt t="45776" x="4102100" y="2641600"/>
          <p14:tracePt t="45793" x="4019550" y="2641600"/>
          <p14:tracePt t="45810" x="3898900" y="2641600"/>
          <p14:tracePt t="45826" x="3594100" y="2641600"/>
          <p14:tracePt t="45843" x="3302000" y="2686050"/>
          <p14:tracePt t="45859" x="2952750" y="2743200"/>
          <p14:tracePt t="45876" x="2736850" y="2787650"/>
          <p14:tracePt t="45893" x="2609850" y="2819400"/>
          <p14:tracePt t="45910" x="2482850" y="2863850"/>
          <p14:tracePt t="45926" x="2387600" y="2876550"/>
          <p14:tracePt t="45943" x="2279650" y="2914650"/>
          <p14:tracePt t="45959" x="2197100" y="2921000"/>
          <p14:tracePt t="45976" x="2101850" y="2946400"/>
          <p14:tracePt t="45993" x="2038350" y="2946400"/>
          <p14:tracePt t="46000" x="1987550" y="2952750"/>
          <p14:tracePt t="46010" x="1943100" y="2959100"/>
          <p14:tracePt t="46028" x="1866900" y="2959100"/>
          <p14:tracePt t="46043" x="1758950" y="2959100"/>
          <p14:tracePt t="46060" x="1701800" y="2959100"/>
          <p14:tracePt t="46076" x="1631950" y="2984500"/>
          <p14:tracePt t="46093" x="1524000" y="2990850"/>
          <p14:tracePt t="46109" x="1416050" y="3016250"/>
          <p14:tracePt t="46127" x="1339850" y="3022600"/>
          <p14:tracePt t="46143" x="1289050" y="3035300"/>
          <p14:tracePt t="46160" x="1257300" y="3048000"/>
          <p14:tracePt t="46177" x="1244600" y="3048000"/>
          <p14:tracePt t="46343" x="1238250" y="3048000"/>
          <p14:tracePt t="46351" x="1219200" y="3048000"/>
          <p14:tracePt t="46360" x="1187450" y="3048000"/>
          <p14:tracePt t="46382" x="1136650" y="3028950"/>
          <p14:tracePt t="46711" x="1143000" y="3028950"/>
          <p14:tracePt t="46743" x="1149350" y="3028950"/>
          <p14:tracePt t="46751" x="1162050" y="3028950"/>
          <p14:tracePt t="46760" x="1174750" y="3028950"/>
          <p14:tracePt t="46769" x="1193800" y="3028950"/>
          <p14:tracePt t="47015" x="1181100" y="3028950"/>
          <p14:tracePt t="47041" x="1174750" y="3022600"/>
          <p14:tracePt t="47056" x="1174750" y="3016250"/>
          <p14:tracePt t="47072" x="1168400" y="3009900"/>
          <p14:tracePt t="47079" x="1168400" y="3003550"/>
          <p14:tracePt t="47088" x="1168400" y="2997200"/>
          <p14:tracePt t="47098" x="1162050" y="2990850"/>
          <p14:tracePt t="47116" x="1155700" y="2990850"/>
          <p14:tracePt t="47132" x="1136650" y="2984500"/>
          <p14:tracePt t="47148" x="1130300" y="2984500"/>
          <p14:tracePt t="47164" x="1123950" y="2984500"/>
          <p14:tracePt t="47352" x="1111250" y="2984500"/>
          <p14:tracePt t="47368" x="1104900" y="2984500"/>
          <p14:tracePt t="47375" x="1098550" y="2984500"/>
          <p14:tracePt t="47388" x="1092200" y="2984500"/>
          <p14:tracePt t="47404" x="1079500" y="2984500"/>
          <p14:tracePt t="47420" x="1066800" y="2984500"/>
          <p14:tracePt t="47437" x="1060450" y="2984500"/>
          <p14:tracePt t="47453" x="1041400" y="2984500"/>
          <p14:tracePt t="47487" x="1035050" y="2984500"/>
          <p14:tracePt t="47519" x="1028700" y="2984500"/>
          <p14:tracePt t="47529" x="1022350" y="2984500"/>
          <p14:tracePt t="48055" x="1016000" y="2984500"/>
          <p14:tracePt t="48063" x="1009650" y="2984500"/>
          <p14:tracePt t="48073" x="990600" y="2984500"/>
          <p14:tracePt t="48082" x="977900" y="2984500"/>
          <p14:tracePt t="48099" x="958850" y="2984500"/>
          <p14:tracePt t="48116" x="952500" y="2978150"/>
          <p14:tracePt t="48131" x="946150" y="2978150"/>
          <p14:tracePt t="48464" x="939800" y="2978150"/>
          <p14:tracePt t="48481" x="933450" y="2978150"/>
          <p14:tracePt t="48487" x="920750" y="2978150"/>
          <p14:tracePt t="48520" x="914400" y="2978150"/>
          <p14:tracePt t="48527" x="901700" y="2978150"/>
          <p14:tracePt t="48567" x="895350" y="2978150"/>
          <p14:tracePt t="48584" x="889000" y="2978150"/>
          <p14:tracePt t="48616" x="882650" y="2978150"/>
          <p14:tracePt t="48624" x="882650" y="2984500"/>
          <p14:tracePt t="49456" x="901700" y="2984500"/>
          <p14:tracePt t="49464" x="927100" y="2984500"/>
          <p14:tracePt t="49475" x="952500" y="2997200"/>
          <p14:tracePt t="49482" x="965200" y="2997200"/>
          <p14:tracePt t="49498" x="1028700" y="3009900"/>
          <p14:tracePt t="49506" x="1060450" y="3016250"/>
          <p14:tracePt t="49514" x="1098550" y="3028950"/>
          <p14:tracePt t="49531" x="1193800" y="3048000"/>
          <p14:tracePt t="49550" x="1314450" y="3048000"/>
          <p14:tracePt t="49565" x="1409700" y="3048000"/>
          <p14:tracePt t="49581" x="1504950" y="3048000"/>
          <p14:tracePt t="49598" x="1612900" y="3048000"/>
          <p14:tracePt t="49615" x="1752600" y="3048000"/>
          <p14:tracePt t="49631" x="1930400" y="3048000"/>
          <p14:tracePt t="49648" x="2101850" y="3048000"/>
          <p14:tracePt t="49664" x="2235200" y="3048000"/>
          <p14:tracePt t="49681" x="2330450" y="3048000"/>
          <p14:tracePt t="49698" x="2362200" y="3048000"/>
          <p14:tracePt t="49714" x="2381250" y="3048000"/>
          <p14:tracePt t="49751" x="2387600" y="3048000"/>
          <p14:tracePt t="49784" x="2393950" y="3048000"/>
          <p14:tracePt t="49790" x="2406650" y="3048000"/>
          <p14:tracePt t="49823" x="2413000" y="3048000"/>
          <p14:tracePt t="49848" x="2419350" y="3048000"/>
          <p14:tracePt t="49863" x="2425700" y="3048000"/>
          <p14:tracePt t="49871" x="2432050" y="3048000"/>
          <p14:tracePt t="49881" x="2438400" y="3048000"/>
          <p14:tracePt t="49898" x="2463800" y="3048000"/>
          <p14:tracePt t="49914" x="2495550" y="3028950"/>
          <p14:tracePt t="49931" x="2527300" y="3009900"/>
          <p14:tracePt t="49948" x="2565400" y="2965450"/>
          <p14:tracePt t="49964" x="2590800" y="2921000"/>
          <p14:tracePt t="49981" x="2622550" y="2857500"/>
          <p14:tracePt t="49998" x="2647950" y="2800350"/>
          <p14:tracePt t="50015" x="2667000" y="2698750"/>
          <p14:tracePt t="50031" x="2667000" y="2603500"/>
          <p14:tracePt t="50048" x="2667000" y="2508250"/>
          <p14:tracePt t="50065" x="2628900" y="2393950"/>
          <p14:tracePt t="50081" x="2559050" y="2286000"/>
          <p14:tracePt t="50098" x="2514600" y="2228850"/>
          <p14:tracePt t="50115" x="2482850" y="2178050"/>
          <p14:tracePt t="50132" x="2463800" y="2152650"/>
          <p14:tracePt t="50148" x="2451100" y="2127250"/>
          <p14:tracePt t="50165" x="2451100" y="2114550"/>
          <p14:tracePt t="50181" x="2425700" y="2089150"/>
          <p14:tracePt t="50198" x="2400300" y="2076450"/>
          <p14:tracePt t="50215" x="2368550" y="2057400"/>
          <p14:tracePt t="50231" x="2317750" y="2038350"/>
          <p14:tracePt t="50248" x="2241550" y="2025650"/>
          <p14:tracePt t="50265" x="2139950" y="2000250"/>
          <p14:tracePt t="50281" x="2044700" y="1993900"/>
          <p14:tracePt t="50298" x="1943100" y="1987550"/>
          <p14:tracePt t="50315" x="1828800" y="1981200"/>
          <p14:tracePt t="50332" x="1720850" y="1981200"/>
          <p14:tracePt t="50350" x="1517650" y="1981200"/>
          <p14:tracePt t="50365" x="1377950" y="1981200"/>
          <p14:tracePt t="50382" x="1263650" y="1981200"/>
          <p14:tracePt t="50398" x="1155700" y="1981200"/>
          <p14:tracePt t="50415" x="1079500" y="1981200"/>
          <p14:tracePt t="50432" x="1022350" y="1981200"/>
          <p14:tracePt t="50448" x="990600" y="1981200"/>
          <p14:tracePt t="50465" x="965200" y="1993900"/>
          <p14:tracePt t="50482" x="952500" y="2012950"/>
          <p14:tracePt t="50498" x="933450" y="2025650"/>
          <p14:tracePt t="50504" x="927100" y="2038350"/>
          <p14:tracePt t="50515" x="914400" y="2051050"/>
          <p14:tracePt t="50532" x="908050" y="2076450"/>
          <p14:tracePt t="50550" x="895350" y="2108200"/>
          <p14:tracePt t="50565" x="895350" y="2127250"/>
          <p14:tracePt t="50582" x="889000" y="2139950"/>
          <p14:tracePt t="50598" x="889000" y="2159000"/>
          <p14:tracePt t="50615" x="889000" y="2171700"/>
          <p14:tracePt t="50632" x="882650" y="2178050"/>
          <p14:tracePt t="50649" x="882650" y="2203450"/>
          <p14:tracePt t="50665" x="882650" y="2216150"/>
          <p14:tracePt t="50682" x="882650" y="2222500"/>
          <p14:tracePt t="50698" x="882650" y="2241550"/>
          <p14:tracePt t="50715" x="882650" y="2247900"/>
          <p14:tracePt t="50777" x="882650" y="2254250"/>
          <p14:tracePt t="50793" x="882650" y="2260600"/>
          <p14:tracePt t="50802" x="882650" y="2266950"/>
          <p14:tracePt t="50825" x="882650" y="2273300"/>
          <p14:tracePt t="50835" x="882650" y="2279650"/>
          <p14:tracePt t="50850" x="882650" y="2286000"/>
          <p14:tracePt t="50858" x="882650" y="2292350"/>
          <p14:tracePt t="50874" x="882650" y="2298700"/>
          <p14:tracePt t="50882" x="882650" y="2311400"/>
          <p14:tracePt t="50899" x="889000" y="2317750"/>
          <p14:tracePt t="50916" x="889000" y="2336800"/>
          <p14:tracePt t="50934" x="889000" y="2349500"/>
          <p14:tracePt t="50950" x="895350" y="2381250"/>
          <p14:tracePt t="50982" x="908050" y="2419350"/>
          <p14:tracePt t="50999" x="908050" y="2432050"/>
          <p14:tracePt t="51007" x="908050" y="2444750"/>
          <p14:tracePt t="51015" x="908050" y="2451100"/>
          <p14:tracePt t="51032" x="908050" y="2457450"/>
          <p14:tracePt t="51049" x="908050" y="2470150"/>
          <p14:tracePt t="51066" x="914400" y="2482850"/>
          <p14:tracePt t="51082" x="914400" y="2489200"/>
          <p14:tracePt t="51115" x="914400" y="2495550"/>
          <p14:tracePt t="51133" x="914400" y="2508250"/>
          <p14:tracePt t="51154" x="914400" y="2514600"/>
          <p14:tracePt t="51166" x="914400" y="2520950"/>
          <p14:tracePt t="51182" x="914400" y="2533650"/>
          <p14:tracePt t="51199" x="914400" y="2540000"/>
          <p14:tracePt t="51232" x="914400" y="2552700"/>
          <p14:tracePt t="51425" x="914400" y="2559050"/>
          <p14:tracePt t="51434" x="914400" y="2565400"/>
          <p14:tracePt t="51442" x="920750" y="2584450"/>
          <p14:tracePt t="51450" x="920750" y="2609850"/>
          <p14:tracePt t="51467" x="933450" y="2654300"/>
          <p14:tracePt t="51484" x="933450" y="2717800"/>
          <p14:tracePt t="51501" x="933450" y="2787650"/>
          <p14:tracePt t="51508" x="933450" y="2806700"/>
          <p14:tracePt t="51518" x="933450" y="2882900"/>
          <p14:tracePt t="51533" x="952500" y="2984500"/>
          <p14:tracePt t="51550" x="971550" y="3092450"/>
          <p14:tracePt t="51567" x="984250" y="3162300"/>
          <p14:tracePt t="51583" x="1003300" y="3194050"/>
          <p14:tracePt t="51600" x="1009650" y="3194050"/>
          <p14:tracePt t="51617" x="1028700" y="3194050"/>
          <p14:tracePt t="51634" x="1085850" y="3168650"/>
          <p14:tracePt t="51650" x="1212850" y="3086100"/>
          <p14:tracePt t="51667" x="1377950" y="2997200"/>
          <p14:tracePt t="51684" x="1612900" y="2940050"/>
          <p14:tracePt t="51702" x="1911350" y="2921000"/>
          <p14:tracePt t="51717" x="2133600" y="2921000"/>
          <p14:tracePt t="51733" x="2374900" y="2921000"/>
          <p14:tracePt t="51750" x="2482850" y="2921000"/>
          <p14:tracePt t="51767" x="2533650" y="2921000"/>
          <p14:tracePt t="51784" x="2559050" y="2908300"/>
          <p14:tracePt t="51800" x="2584450" y="2901950"/>
          <p14:tracePt t="51817" x="2590800" y="2895600"/>
          <p14:tracePt t="51834" x="2616200" y="2870200"/>
          <p14:tracePt t="51850" x="2635250" y="2857500"/>
          <p14:tracePt t="51867" x="2635250" y="2851150"/>
          <p14:tracePt t="51884" x="2647950" y="2844800"/>
          <p14:tracePt t="51900" x="2647950" y="2838450"/>
          <p14:tracePt t="52530" x="2647950" y="2825750"/>
          <p14:tracePt t="52538" x="2647950" y="2806700"/>
          <p14:tracePt t="52553" x="2647950" y="2794000"/>
          <p14:tracePt t="52563" x="2647950" y="2774950"/>
          <p14:tracePt t="52571" x="2647950" y="2755900"/>
          <p14:tracePt t="52588" x="2641600" y="2717800"/>
          <p14:tracePt t="52605" x="2628900" y="2686050"/>
          <p14:tracePt t="52622" x="2628900" y="2660650"/>
          <p14:tracePt t="52639" x="2616200" y="2628900"/>
          <p14:tracePt t="52655" x="2590800" y="2590800"/>
          <p14:tracePt t="52671" x="2565400" y="2546350"/>
          <p14:tracePt t="52688" x="2552700" y="2527300"/>
          <p14:tracePt t="52705" x="2501900" y="2470150"/>
          <p14:tracePt t="52721" x="2463800" y="2432050"/>
          <p14:tracePt t="52738" x="2425700" y="2387600"/>
          <p14:tracePt t="52754" x="2400300" y="2349500"/>
          <p14:tracePt t="52771" x="2330450" y="2311400"/>
          <p14:tracePt t="52788" x="2260600" y="2273300"/>
          <p14:tracePt t="52807" x="2159000" y="2235200"/>
          <p14:tracePt t="52823" x="2038350" y="2197100"/>
          <p14:tracePt t="52838" x="1962150" y="2171700"/>
          <p14:tracePt t="52855" x="1854200" y="2165350"/>
          <p14:tracePt t="52871" x="1714500" y="2152650"/>
          <p14:tracePt t="52888" x="1562100" y="2133600"/>
          <p14:tracePt t="52905" x="1435100" y="2133600"/>
          <p14:tracePt t="52921" x="1308100" y="2133600"/>
          <p14:tracePt t="52938" x="1162050" y="2133600"/>
          <p14:tracePt t="52954" x="1041400" y="2133600"/>
          <p14:tracePt t="52971" x="933450" y="2165350"/>
          <p14:tracePt t="52988" x="876300" y="2178050"/>
          <p14:tracePt t="53005" x="838200" y="2203450"/>
          <p14:tracePt t="53012" x="825500" y="2209800"/>
          <p14:tracePt t="53022" x="800100" y="2241550"/>
          <p14:tracePt t="53038" x="793750" y="2266950"/>
          <p14:tracePt t="53055" x="781050" y="2324100"/>
          <p14:tracePt t="53071" x="768350" y="2374900"/>
          <p14:tracePt t="53088" x="755650" y="2419350"/>
          <p14:tracePt t="53105" x="749300" y="2482850"/>
          <p14:tracePt t="53121" x="749300" y="2552700"/>
          <p14:tracePt t="53138" x="749300" y="2616200"/>
          <p14:tracePt t="53155" x="781050" y="2679700"/>
          <p14:tracePt t="53172" x="806450" y="2711450"/>
          <p14:tracePt t="53188" x="831850" y="2730500"/>
          <p14:tracePt t="53205" x="850900" y="2749550"/>
          <p14:tracePt t="53222" x="882650" y="2774950"/>
          <p14:tracePt t="53238" x="939800" y="2794000"/>
          <p14:tracePt t="53255" x="984250" y="2800350"/>
          <p14:tracePt t="53271" x="1041400" y="2800350"/>
          <p14:tracePt t="53288" x="1136650" y="2800350"/>
          <p14:tracePt t="53305" x="1276350" y="2800350"/>
          <p14:tracePt t="53322" x="1441450" y="2800350"/>
          <p14:tracePt t="53338" x="1720850" y="2800350"/>
          <p14:tracePt t="53355" x="2159000" y="2736850"/>
          <p14:tracePt t="53372" x="2717800" y="2654300"/>
          <p14:tracePt t="53388" x="3282950" y="2571750"/>
          <p14:tracePt t="53406" x="3879850" y="2501900"/>
          <p14:tracePt t="53422" x="4756150" y="2444750"/>
          <p14:tracePt t="53438" x="5295900" y="2444750"/>
          <p14:tracePt t="53455" x="5708650" y="2444750"/>
          <p14:tracePt t="53472" x="6019800" y="2438400"/>
          <p14:tracePt t="53488" x="6216650" y="2419350"/>
          <p14:tracePt t="53505" x="6350000" y="2400300"/>
          <p14:tracePt t="53513" x="6381750" y="2400300"/>
          <p14:tracePt t="53522" x="6394450" y="2400300"/>
          <p14:tracePt t="53538" x="6407150" y="2400300"/>
          <p14:tracePt t="53555" x="6413500" y="2400300"/>
          <p14:tracePt t="53762" x="6426200" y="2400300"/>
          <p14:tracePt t="53843" x="6432550" y="2406650"/>
          <p14:tracePt t="53866" x="6413500" y="2406650"/>
          <p14:tracePt t="53876" x="6400800" y="2406650"/>
          <p14:tracePt t="53883" x="6369050" y="2406650"/>
          <p14:tracePt t="53891" x="6337300" y="2406650"/>
          <p14:tracePt t="53904" x="6248400" y="2406650"/>
          <p14:tracePt t="53920" x="6108700" y="2406650"/>
          <p14:tracePt t="53937" x="5899150" y="2406650"/>
          <p14:tracePt t="53954" x="5664200" y="2432050"/>
          <p14:tracePt t="53970" x="5511800" y="2457450"/>
          <p14:tracePt t="53987" x="5473700" y="2482850"/>
          <p14:tracePt t="54021" x="5473700" y="2501900"/>
          <p14:tracePt t="54037" x="5505450" y="2508250"/>
          <p14:tracePt t="54054" x="5562600" y="2533650"/>
          <p14:tracePt t="54070" x="5568950" y="2546350"/>
          <p14:tracePt t="54087" x="5568950" y="2559050"/>
          <p14:tracePt t="54104" x="5568950" y="2590800"/>
          <p14:tracePt t="54120" x="5537200" y="2616200"/>
          <p14:tracePt t="54137" x="5492750" y="2647950"/>
          <p14:tracePt t="54154" x="5384800" y="2692400"/>
          <p14:tracePt t="54170" x="5213350" y="2762250"/>
          <p14:tracePt t="54187" x="5016500" y="2813050"/>
          <p14:tracePt t="54204" x="4876800" y="2857500"/>
          <p14:tracePt t="54220" x="4826000" y="2876550"/>
          <p14:tracePt t="54237" x="4813300" y="2882900"/>
          <p14:tracePt t="54507" x="4806950" y="2882900"/>
          <p14:tracePt t="54531" x="4806950" y="2876550"/>
          <p14:tracePt t="54539" x="4826000" y="2870200"/>
          <p14:tracePt t="54548" x="4870450" y="2870200"/>
          <p14:tracePt t="54565" x="5016500" y="2870200"/>
          <p14:tracePt t="54581" x="5251450" y="2870200"/>
          <p14:tracePt t="54600" x="5759450" y="2863850"/>
          <p14:tracePt t="54615" x="5969000" y="2863850"/>
          <p14:tracePt t="54631" x="6089650" y="2863850"/>
          <p14:tracePt t="54648" x="6115050" y="2863850"/>
          <p14:tracePt t="54739" x="6134100" y="2863850"/>
          <p14:tracePt t="54747" x="6140450" y="2863850"/>
          <p14:tracePt t="54756" x="6159500" y="2863850"/>
          <p14:tracePt t="54765" x="6178550" y="2863850"/>
          <p14:tracePt t="54782" x="6223000" y="2863850"/>
          <p14:tracePt t="54802" x="6299200" y="2863850"/>
          <p14:tracePt t="54816" x="6515100" y="2863850"/>
          <p14:tracePt t="54832" x="6673850" y="2863850"/>
          <p14:tracePt t="54848" x="6788150" y="2863850"/>
          <p14:tracePt t="54865" x="6858000" y="2863850"/>
          <p14:tracePt t="54882" x="6915150" y="2876550"/>
          <p14:tracePt t="54899" x="6985000" y="2889250"/>
          <p14:tracePt t="54915" x="7029450" y="2889250"/>
          <p14:tracePt t="54932" x="7118350" y="2889250"/>
          <p14:tracePt t="54948" x="7232650" y="2889250"/>
          <p14:tracePt t="54965" x="7359650" y="2889250"/>
          <p14:tracePt t="54985" x="7480300" y="2889250"/>
          <p14:tracePt t="54999" x="7569200" y="2889250"/>
          <p14:tracePt t="55315" x="7537450" y="2889250"/>
          <p14:tracePt t="55324" x="7473950" y="2889250"/>
          <p14:tracePt t="55332" x="7410450" y="2889250"/>
          <p14:tracePt t="55340" x="7340600" y="2876550"/>
          <p14:tracePt t="55356" x="7245350" y="2863850"/>
          <p14:tracePt t="55373" x="7194550" y="2863850"/>
          <p14:tracePt t="55390" x="7181850" y="2857500"/>
          <p14:tracePt t="55507" x="7188200" y="2857500"/>
          <p14:tracePt t="55515" x="7194550" y="2857500"/>
          <p14:tracePt t="55523" x="7200900" y="2857500"/>
          <p14:tracePt t="55540" x="7219950" y="2857500"/>
          <p14:tracePt t="55573" x="7245350" y="2857500"/>
          <p14:tracePt t="55590" x="7277100" y="2857500"/>
          <p14:tracePt t="55607" x="7334250" y="2857500"/>
          <p14:tracePt t="55624" x="7480300" y="2857500"/>
          <p14:tracePt t="55640" x="7651750" y="2857500"/>
          <p14:tracePt t="55656" x="7861300" y="2857500"/>
          <p14:tracePt t="55673" x="8051800" y="2857500"/>
          <p14:tracePt t="55690" x="8197850" y="2857500"/>
          <p14:tracePt t="55707" x="8280400" y="2857500"/>
          <p14:tracePt t="55723" x="8331200" y="2857500"/>
          <p14:tracePt t="55740" x="8337550" y="2857500"/>
          <p14:tracePt t="56163" x="8343900" y="2857500"/>
          <p14:tracePt t="56186" x="8356600" y="2857500"/>
          <p14:tracePt t="56218" x="8362950" y="2857500"/>
          <p14:tracePt t="56228" x="8369300" y="2857500"/>
          <p14:tracePt t="56235" x="8382000" y="2857500"/>
          <p14:tracePt t="56252" x="8413750" y="2857500"/>
          <p14:tracePt t="56268" x="8458200" y="2857500"/>
          <p14:tracePt t="56285" x="8502650" y="2832100"/>
          <p14:tracePt t="56303" x="8521700" y="2832100"/>
          <p14:tracePt t="56318" x="8540750" y="2819400"/>
          <p14:tracePt t="57100" x="8547100" y="2813050"/>
          <p14:tracePt t="57125" x="8553450" y="2806700"/>
          <p14:tracePt t="57140" x="8559800" y="2806700"/>
          <p14:tracePt t="57162" x="8566150" y="2800350"/>
          <p14:tracePt t="57186" x="8578850" y="2787650"/>
          <p14:tracePt t="57837" x="8566150" y="2787650"/>
          <p14:tracePt t="57845" x="8559800" y="2781300"/>
          <p14:tracePt t="57853" x="8547100" y="2781300"/>
          <p14:tracePt t="57862" x="8534400" y="2781300"/>
          <p14:tracePt t="57878" x="8534400" y="2774950"/>
          <p14:tracePt t="58781" x="8528050" y="2774950"/>
          <p14:tracePt t="58829" x="8521700" y="2774950"/>
          <p14:tracePt t="60037" x="8521700" y="2787650"/>
          <p14:tracePt t="60046" x="8521700" y="2819400"/>
          <p14:tracePt t="60055" x="8489950" y="2857500"/>
          <p14:tracePt t="60067" x="8369300" y="2997200"/>
          <p14:tracePt t="60084" x="8178800" y="3130550"/>
          <p14:tracePt t="60100" x="7943850" y="3289300"/>
          <p14:tracePt t="60117" x="7740650" y="3403600"/>
          <p14:tracePt t="60134" x="7575550" y="3492500"/>
          <p14:tracePt t="60150" x="7454900" y="3549650"/>
          <p14:tracePt t="60167" x="7334250" y="3575050"/>
          <p14:tracePt t="60184" x="7245350" y="3594100"/>
          <p14:tracePt t="60201" x="7162800" y="3600450"/>
          <p14:tracePt t="60217" x="7105650" y="3606800"/>
          <p14:tracePt t="60233" x="7073900" y="3619500"/>
          <p14:tracePt t="60250" x="7042150" y="3619500"/>
          <p14:tracePt t="60267" x="7004050" y="3619500"/>
          <p14:tracePt t="60283" x="6946900" y="3619500"/>
          <p14:tracePt t="60300" x="6889750" y="3619500"/>
          <p14:tracePt t="60317" x="6832600" y="3619500"/>
          <p14:tracePt t="60333" x="6788150" y="3619500"/>
          <p14:tracePt t="60350" x="6750050" y="3619500"/>
          <p14:tracePt t="60367" x="6718300" y="3619500"/>
          <p14:tracePt t="60383" x="6661150" y="3619500"/>
          <p14:tracePt t="60400" x="6584950" y="3619500"/>
          <p14:tracePt t="60417" x="6362700" y="3587750"/>
          <p14:tracePt t="60433" x="6121400" y="3556000"/>
          <p14:tracePt t="60450" x="5791200" y="3517900"/>
          <p14:tracePt t="60467" x="5403850" y="3454400"/>
          <p14:tracePt t="60484" x="5105400" y="3441700"/>
          <p14:tracePt t="60500" x="4946650" y="3441700"/>
          <p14:tracePt t="60507" x="4908550" y="3441700"/>
          <p14:tracePt t="60517" x="4883150" y="3441700"/>
          <p14:tracePt t="60534" x="4857750" y="3441700"/>
          <p14:tracePt t="60550" x="4838700" y="3441700"/>
          <p14:tracePt t="60584" x="4832350" y="3441700"/>
          <p14:tracePt t="60600" x="4826000" y="3441700"/>
          <p14:tracePt t="60617" x="4813300" y="3441700"/>
          <p14:tracePt t="60634" x="4806950" y="3441700"/>
          <p14:tracePt t="60650" x="4781550" y="3441700"/>
          <p14:tracePt t="60667" x="4781550" y="3435350"/>
          <p14:tracePt t="60684" x="4756150" y="3429000"/>
          <p14:tracePt t="60717" x="4737100" y="3422650"/>
          <p14:tracePt t="60963" x="4730750" y="3422650"/>
          <p14:tracePt t="60979" x="4718050" y="3422650"/>
          <p14:tracePt t="61012" x="4711700" y="3422650"/>
          <p14:tracePt t="61019" x="4705350" y="3422650"/>
          <p14:tracePt t="61027" x="4692650" y="3422650"/>
          <p14:tracePt t="61037" x="4686300" y="3422650"/>
          <p14:tracePt t="61054" x="4673600" y="3422650"/>
          <p14:tracePt t="61070" x="4667250" y="3422650"/>
          <p14:tracePt t="61775" x="4673600" y="3429000"/>
          <p14:tracePt t="61782" x="4673600" y="3435350"/>
          <p14:tracePt t="61808" x="4692650" y="3441700"/>
          <p14:tracePt t="61814" x="4692650" y="3448050"/>
          <p14:tracePt t="61821" x="4692650" y="3454400"/>
          <p14:tracePt t="61833" x="4699000" y="3460750"/>
          <p14:tracePt t="61850" x="4711700" y="3479800"/>
          <p14:tracePt t="62190" x="4705350" y="3467100"/>
          <p14:tracePt t="62199" x="4699000" y="3454400"/>
          <p14:tracePt t="62208" x="4686300" y="3448050"/>
          <p14:tracePt t="62215" x="4679950" y="3441700"/>
          <p14:tracePt t="62231" x="4660900" y="3429000"/>
          <p14:tracePt t="62264" x="4648200" y="3422650"/>
          <p14:tracePt t="62281" x="4635500" y="3416300"/>
          <p14:tracePt t="62591" x="4629150" y="3416300"/>
          <p14:tracePt t="62638" x="4622800" y="3416300"/>
          <p14:tracePt t="62656" x="4616450" y="3416300"/>
          <p14:tracePt t="62687" x="4610100" y="3416300"/>
          <p14:tracePt t="62830" x="4622800" y="3416300"/>
          <p14:tracePt t="62838" x="4679950" y="3416300"/>
          <p14:tracePt t="62849" x="4730750" y="3416300"/>
          <p14:tracePt t="62871" x="5067300" y="3416300"/>
          <p14:tracePt t="62888" x="5397500" y="3416300"/>
          <p14:tracePt t="62904" x="5867400" y="3416300"/>
          <p14:tracePt t="62921" x="6324600" y="3416300"/>
          <p14:tracePt t="62938" x="6648450" y="3416300"/>
          <p14:tracePt t="62957" x="6959600" y="3416300"/>
          <p14:tracePt t="62971" x="7054850" y="3416300"/>
          <p14:tracePt t="62988" x="7099300" y="3416300"/>
          <p14:tracePt t="63005" x="7137400" y="3416300"/>
          <p14:tracePt t="63014" x="7150100" y="3416300"/>
          <p14:tracePt t="63021" x="7175500" y="3416300"/>
          <p14:tracePt t="63038" x="7213600" y="3416300"/>
          <p14:tracePt t="63054" x="7264400" y="3416300"/>
          <p14:tracePt t="63071" x="7296150" y="3416300"/>
          <p14:tracePt t="63088" x="7321550" y="3416300"/>
          <p14:tracePt t="63104" x="7327900" y="3416300"/>
          <p14:tracePt t="63121" x="7334250" y="3416300"/>
          <p14:tracePt t="63138" x="7346950" y="3416300"/>
          <p14:tracePt t="63155" x="7378700" y="3416300"/>
          <p14:tracePt t="63171" x="7385050" y="3416300"/>
          <p14:tracePt t="64160" x="7391400" y="3416300"/>
          <p14:tracePt t="64168" x="7397750" y="3403600"/>
          <p14:tracePt t="64176" x="7423150" y="3346450"/>
          <p14:tracePt t="64187" x="7429500" y="3282950"/>
          <p14:tracePt t="64204" x="7518400" y="2921000"/>
          <p14:tracePt t="64220" x="7524750" y="2647950"/>
          <p14:tracePt t="64237" x="7524750" y="2438400"/>
          <p14:tracePt t="64253" x="7524750" y="2292350"/>
          <p14:tracePt t="64270" x="7524750" y="2222500"/>
          <p14:tracePt t="64287" x="7524750" y="2184400"/>
          <p14:tracePt t="64303" x="7524750" y="2165350"/>
          <p14:tracePt t="64366" x="7531100" y="2159000"/>
          <p14:tracePt t="64417" x="7531100" y="2152650"/>
          <p14:tracePt t="64455" x="7531100" y="2146300"/>
          <p14:tracePt t="64479" x="7531100" y="2139950"/>
          <p14:tracePt t="64488" x="7531100" y="2133600"/>
          <p14:tracePt t="64506" x="7543800" y="2120900"/>
          <p14:tracePt t="64515" x="7550150" y="2108200"/>
          <p14:tracePt t="64521" x="7556500" y="2101850"/>
          <p14:tracePt t="64537" x="7575550" y="2051050"/>
          <p14:tracePt t="64554" x="7613650" y="2006600"/>
          <p14:tracePt t="64571" x="7639050" y="1968500"/>
          <p14:tracePt t="64587" x="7639050" y="1936750"/>
          <p14:tracePt t="64604" x="7639050" y="1898650"/>
          <p14:tracePt t="64621" x="7639050" y="1873250"/>
          <p14:tracePt t="64637" x="7613650" y="1835150"/>
          <p14:tracePt t="64654" x="7594600" y="1797050"/>
          <p14:tracePt t="64670" x="7562850" y="1739900"/>
          <p14:tracePt t="64687" x="7518400" y="1689100"/>
          <p14:tracePt t="64704" x="7493000" y="1676400"/>
          <p14:tracePt t="64720" x="7473950" y="1670050"/>
          <p14:tracePt t="64737" x="7461250" y="1670050"/>
          <p14:tracePt t="64754" x="7435850" y="1670050"/>
          <p14:tracePt t="64770" x="7410450" y="1670050"/>
          <p14:tracePt t="64787" x="7346950" y="1670050"/>
          <p14:tracePt t="64804" x="7308850" y="1670050"/>
          <p14:tracePt t="64820" x="7283450" y="1670050"/>
          <p14:tracePt t="64837" x="7258050" y="1682750"/>
          <p14:tracePt t="64854" x="7251700" y="1689100"/>
          <p14:tracePt t="64871" x="7245350" y="1689100"/>
          <p14:tracePt t="64904" x="7239000" y="1689100"/>
          <p14:tracePt t="64921" x="7207250" y="1689100"/>
          <p14:tracePt t="64937" x="7131050" y="1689100"/>
          <p14:tracePt t="64954" x="6991350" y="1695450"/>
          <p14:tracePt t="64972" x="6667500" y="1701800"/>
          <p14:tracePt t="64987" x="6515100" y="1701800"/>
          <p14:tracePt t="65005" x="5924550" y="1701800"/>
          <p14:tracePt t="65013" x="5638800" y="1670050"/>
          <p14:tracePt t="65020" x="5410200" y="1644650"/>
          <p14:tracePt t="65037" x="4972050" y="1568450"/>
          <p14:tracePt t="65054" x="4832350" y="1524000"/>
          <p14:tracePt t="65071" x="4800600" y="1517650"/>
          <p14:tracePt t="65104" x="4800600" y="1504950"/>
          <p14:tracePt t="65121" x="4819650" y="1504950"/>
          <p14:tracePt t="65138" x="4851400" y="1504950"/>
          <p14:tracePt t="65407" x="4857750" y="1504950"/>
          <p14:tracePt t="65439" x="4870450" y="1498600"/>
          <p14:tracePt t="65457" x="4902200" y="1498600"/>
          <p14:tracePt t="65464" x="4978400" y="1498600"/>
          <p14:tracePt t="65473" x="5092700" y="1498600"/>
          <p14:tracePt t="65482" x="5283200" y="1498600"/>
          <p14:tracePt t="65502" x="5911850" y="1466850"/>
          <p14:tracePt t="65510" x="6597650" y="1397000"/>
          <p14:tracePt t="65517" x="6864350" y="1371600"/>
          <p14:tracePt t="65532" x="7137400" y="1308100"/>
          <p14:tracePt t="65549" x="7188200" y="1282700"/>
          <p14:tracePt t="65566" x="7213600" y="1263650"/>
          <p14:tracePt t="65582" x="7213600" y="1257300"/>
          <p14:tracePt t="65599" x="7194550" y="1250950"/>
          <p14:tracePt t="65616" x="7156450" y="1250950"/>
          <p14:tracePt t="65632" x="7124700" y="1250950"/>
          <p14:tracePt t="65703" x="7124700" y="1263650"/>
          <p14:tracePt t="65711" x="7131050" y="1263650"/>
          <p14:tracePt t="65722" x="7143750" y="1263650"/>
          <p14:tracePt t="65737" x="7150100" y="1263650"/>
          <p14:tracePt t="65753" x="7156450" y="1263650"/>
          <p14:tracePt t="65825" x="7156450" y="1270000"/>
          <p14:tracePt t="65833" x="7156450" y="1276350"/>
          <p14:tracePt t="65841" x="7156450" y="1282700"/>
          <p14:tracePt t="66431" x="7162800" y="1282700"/>
          <p14:tracePt t="66439" x="7175500" y="1282700"/>
          <p14:tracePt t="66447" x="7181850" y="1282700"/>
          <p14:tracePt t="66455" x="7200900" y="1282700"/>
          <p14:tracePt t="66472" x="7226300" y="1289050"/>
          <p14:tracePt t="66488" x="7289800" y="1333500"/>
          <p14:tracePt t="66505" x="7378700" y="1428750"/>
          <p14:tracePt t="66510" x="7404100" y="1498600"/>
          <p14:tracePt t="66522" x="7429500" y="1574800"/>
          <p14:tracePt t="66539" x="7473950" y="1714500"/>
          <p14:tracePt t="66555" x="7486650" y="1816100"/>
          <p14:tracePt t="66572" x="7505700" y="1924050"/>
          <p14:tracePt t="66589" x="7505700" y="1949450"/>
          <p14:tracePt t="66606" x="7512050" y="1962150"/>
          <p14:tracePt t="66622" x="7512050" y="1968500"/>
          <p14:tracePt t="66639" x="7512050" y="1974850"/>
          <p14:tracePt t="67288" x="7499350" y="1974850"/>
          <p14:tracePt t="67296" x="7493000" y="1974850"/>
          <p14:tracePt t="67306" x="7473950" y="1981200"/>
          <p14:tracePt t="67314" x="7454900" y="2000250"/>
          <p14:tracePt t="67330" x="7416800" y="2057400"/>
          <p14:tracePt t="67347" x="7359650" y="2171700"/>
          <p14:tracePt t="67363" x="7296150" y="2311400"/>
          <p14:tracePt t="67381" x="7239000" y="2533650"/>
          <p14:tracePt t="67397" x="7207250" y="2660650"/>
          <p14:tracePt t="67413" x="7188200" y="2794000"/>
          <p14:tracePt t="67430" x="7175500" y="2914650"/>
          <p14:tracePt t="67446" x="7150100" y="2971800"/>
          <p14:tracePt t="67463" x="7131050" y="3022600"/>
          <p14:tracePt t="67480" x="7105650" y="3054350"/>
          <p14:tracePt t="67496" x="7092950" y="3079750"/>
          <p14:tracePt t="67504" x="7092950" y="3086100"/>
          <p14:tracePt t="67513" x="7092950" y="3098800"/>
          <p14:tracePt t="67530" x="7080250" y="3105150"/>
          <p14:tracePt t="67547" x="7080250" y="3111500"/>
          <p14:tracePt t="67563" x="7080250" y="3124200"/>
          <p14:tracePt t="67582" x="7067550" y="3149600"/>
          <p14:tracePt t="67596" x="7054850" y="3162300"/>
          <p14:tracePt t="67613" x="7023100" y="3213100"/>
          <p14:tracePt t="67630" x="6997700" y="3244850"/>
          <p14:tracePt t="67647" x="6953250" y="3276600"/>
          <p14:tracePt t="67663" x="6826250" y="3321050"/>
          <p14:tracePt t="67680" x="6673850" y="3384550"/>
          <p14:tracePt t="67697" x="6527800" y="3460750"/>
          <p14:tracePt t="67713" x="6451600" y="3498850"/>
          <p14:tracePt t="67730" x="6413500" y="3524250"/>
          <p14:tracePt t="67993" x="6407150" y="3524250"/>
          <p14:tracePt t="68009" x="6388100" y="3524250"/>
          <p14:tracePt t="68016" x="6375400" y="3524250"/>
          <p14:tracePt t="68033" x="6356350" y="3524250"/>
          <p14:tracePt t="68041" x="6343650" y="3524250"/>
          <p14:tracePt t="68051" x="6324600" y="3517900"/>
          <p14:tracePt t="68067" x="6273800" y="3511550"/>
          <p14:tracePt t="68085" x="6210300" y="3505200"/>
          <p14:tracePt t="68101" x="6127750" y="3505200"/>
          <p14:tracePt t="68117" x="6057900" y="3486150"/>
          <p14:tracePt t="68134" x="6013450" y="3486150"/>
          <p14:tracePt t="68151" x="5994400" y="3486150"/>
          <p14:tracePt t="68167" x="5988050" y="3486150"/>
          <p14:tracePt t="68217" x="5981700" y="3486150"/>
          <p14:tracePt t="68235" x="5969000" y="3486150"/>
          <p14:tracePt t="68243" x="5962650" y="3486150"/>
          <p14:tracePt t="68264" x="5956300" y="3486150"/>
          <p14:tracePt t="68273" x="5943600" y="3486150"/>
          <p14:tracePt t="68320" x="5937250" y="3486150"/>
          <p14:tracePt t="68328" x="5930900" y="3486150"/>
          <p14:tracePt t="68337" x="5918200" y="3492500"/>
          <p14:tracePt t="68351" x="5905500" y="3492500"/>
          <p14:tracePt t="68368" x="5899150" y="3492500"/>
          <p14:tracePt t="68384" x="5892800" y="3492500"/>
          <p14:tracePt t="68633" x="5886450" y="3492500"/>
          <p14:tracePt t="68650" x="5873750" y="3492500"/>
          <p14:tracePt t="68697" x="5867400" y="3492500"/>
          <p14:tracePt t="68716" x="5861050" y="3492500"/>
          <p14:tracePt t="68723" x="5848350" y="3492500"/>
          <p14:tracePt t="68731" x="5842000" y="3486150"/>
          <p14:tracePt t="68746" x="5835650" y="3486150"/>
          <p14:tracePt t="68762" x="5829300" y="3486150"/>
          <p14:tracePt t="68778" x="5822950" y="3486150"/>
          <p14:tracePt t="68791" x="5816600" y="3486150"/>
          <p14:tracePt t="68817" x="5803900" y="3486150"/>
          <p14:tracePt t="68832" x="5797550" y="3486150"/>
          <p14:tracePt t="68841" x="5791200" y="3486150"/>
          <p14:tracePt t="68857" x="5772150" y="3486150"/>
          <p14:tracePt t="68874" x="5759450" y="3486150"/>
          <p14:tracePt t="68985" x="5772150" y="3486150"/>
          <p14:tracePt t="68994" x="5810250" y="3473450"/>
          <p14:tracePt t="69008" x="5937250" y="3384550"/>
          <p14:tracePt t="69017" x="5981700" y="3346450"/>
          <p14:tracePt t="69025" x="6064250" y="3282950"/>
          <p14:tracePt t="69041" x="6229350" y="3181350"/>
          <p14:tracePt t="69058" x="6451600" y="3009900"/>
          <p14:tracePt t="69074" x="6711950" y="2825750"/>
          <p14:tracePt t="69091" x="6870700" y="2698750"/>
          <p14:tracePt t="69109" x="6959600" y="2609850"/>
          <p14:tracePt t="69125" x="7016750" y="2546350"/>
          <p14:tracePt t="69141" x="7023100" y="2501900"/>
          <p14:tracePt t="69158" x="7023100" y="2482850"/>
          <p14:tracePt t="69175" x="7023100" y="2463800"/>
          <p14:tracePt t="69281" x="7016750" y="2457450"/>
          <p14:tracePt t="69353" x="7016750" y="2438400"/>
          <p14:tracePt t="69386" x="7023100" y="2438400"/>
          <p14:tracePt t="69418" x="7023100" y="2432050"/>
          <p14:tracePt t="69427" x="7023100" y="2419350"/>
          <p14:tracePt t="69442" x="7023100" y="2413000"/>
          <p14:tracePt t="69450" x="7029450" y="2393950"/>
          <p14:tracePt t="69458" x="7035800" y="2387600"/>
          <p14:tracePt t="69475" x="7054850" y="2362200"/>
          <p14:tracePt t="69491" x="7067550" y="2330450"/>
          <p14:tracePt t="69508" x="7067550" y="2324100"/>
          <p14:tracePt t="69675" x="7073900" y="2330450"/>
          <p14:tracePt t="69690" x="7080250" y="2330450"/>
          <p14:tracePt t="69699" x="7080250" y="2336800"/>
          <p14:tracePt t="69714" x="7086600" y="2336800"/>
          <p14:tracePt t="69834" x="7092950" y="2336800"/>
          <p14:tracePt t="69842" x="7099300" y="2336800"/>
          <p14:tracePt t="69850" x="7118350" y="2336800"/>
          <p14:tracePt t="69864" x="7175500" y="2336800"/>
          <p14:tracePt t="69881" x="7302500" y="2336800"/>
          <p14:tracePt t="69897" x="7467600" y="2336800"/>
          <p14:tracePt t="69914" x="7702550" y="2336800"/>
          <p14:tracePt t="69931" x="7988300" y="2336800"/>
          <p14:tracePt t="69947" x="8267700" y="2336800"/>
          <p14:tracePt t="69964" x="8445500" y="2336800"/>
          <p14:tracePt t="69984" x="8553450" y="2336800"/>
          <p14:tracePt t="70000" x="8616950" y="2336800"/>
          <p14:tracePt t="70008" x="8623300" y="2330450"/>
          <p14:tracePt t="70626" x="8629650" y="2330450"/>
          <p14:tracePt t="70634" x="8629650" y="2349500"/>
          <p14:tracePt t="70644" x="8629650" y="2387600"/>
          <p14:tracePt t="70651" x="8629650" y="2432050"/>
          <p14:tracePt t="70668" x="8604250" y="2552700"/>
          <p14:tracePt t="70684" x="8509000" y="2698750"/>
          <p14:tracePt t="70701" x="8432800" y="2844800"/>
          <p14:tracePt t="70719" x="8375650" y="2940050"/>
          <p14:tracePt t="70734" x="8299450" y="3041650"/>
          <p14:tracePt t="70751" x="8274050" y="3073400"/>
          <p14:tracePt t="70767" x="8274050" y="3098800"/>
          <p14:tracePt t="70784" x="8274050" y="3111500"/>
          <p14:tracePt t="70801" x="8274050" y="3117850"/>
          <p14:tracePt t="70818" x="8274050" y="3124200"/>
          <p14:tracePt t="70851" x="8274050" y="3136900"/>
          <p14:tracePt t="70868" x="8274050" y="3143250"/>
          <p14:tracePt t="70884" x="8274050" y="3149600"/>
          <p14:tracePt t="70901" x="8261350" y="3162300"/>
          <p14:tracePt t="70918" x="8255000" y="3168650"/>
          <p14:tracePt t="70934" x="8248650" y="3194050"/>
          <p14:tracePt t="70951" x="8223250" y="3225800"/>
          <p14:tracePt t="70968" x="8197850" y="3244850"/>
          <p14:tracePt t="70984" x="8178800" y="3270250"/>
          <p14:tracePt t="71001" x="8172450" y="3270250"/>
          <p14:tracePt t="71275" x="8185150" y="3276600"/>
          <p14:tracePt t="71282" x="8223250" y="3276600"/>
          <p14:tracePt t="71292" x="8255000" y="3276600"/>
          <p14:tracePt t="71300" x="8312150" y="3276600"/>
          <p14:tracePt t="71316" x="8426450" y="3276600"/>
          <p14:tracePt t="71333" x="8553450" y="3276600"/>
          <p14:tracePt t="71350" x="8693150" y="3276600"/>
          <p14:tracePt t="71367" x="8864600" y="3302000"/>
          <p14:tracePt t="71383" x="8890000" y="3308350"/>
          <p14:tracePt t="71399" x="8909050" y="3314700"/>
          <p14:tracePt t="71779" x="8839200" y="3314700"/>
          <p14:tracePt t="71787" x="8712200" y="3359150"/>
          <p14:tracePt t="71795" x="8477250" y="3429000"/>
          <p14:tracePt t="71804" x="8197850" y="3498850"/>
          <p14:tracePt t="71820" x="7677150" y="3663950"/>
          <p14:tracePt t="71837" x="7181850" y="3810000"/>
          <p14:tracePt t="71855" x="6838950" y="3898900"/>
          <p14:tracePt t="71871" x="6654800" y="3937000"/>
          <p14:tracePt t="71887" x="6546850" y="3943350"/>
          <p14:tracePt t="71904" x="6445250" y="3956050"/>
          <p14:tracePt t="71920" x="6381750" y="3956050"/>
          <p14:tracePt t="71937" x="6305550" y="3956050"/>
          <p14:tracePt t="71954" x="6210300" y="3956050"/>
          <p14:tracePt t="71970" x="6127750" y="3943350"/>
          <p14:tracePt t="71987" x="6102350" y="3943350"/>
          <p14:tracePt t="72004" x="6096000" y="3943350"/>
          <p14:tracePt t="72027" x="6089650" y="3937000"/>
          <p14:tracePt t="72037" x="6089650" y="3930650"/>
          <p14:tracePt t="72055" x="6083300" y="3917950"/>
          <p14:tracePt t="72072" x="6051550" y="3892550"/>
          <p14:tracePt t="72087" x="6000750" y="3854450"/>
          <p14:tracePt t="72104" x="5937250" y="3829050"/>
          <p14:tracePt t="72120" x="5899150" y="3803650"/>
          <p14:tracePt t="72137" x="5880100" y="3790950"/>
          <p14:tracePt t="72154" x="5867400" y="3778250"/>
          <p14:tracePt t="72170" x="5854700" y="3759200"/>
          <p14:tracePt t="72187" x="5829300" y="3714750"/>
          <p14:tracePt t="72204" x="5797550" y="3638550"/>
          <p14:tracePt t="72221" x="5784850" y="3581400"/>
          <p14:tracePt t="72237" x="5765800" y="3543300"/>
          <p14:tracePt t="72254" x="5753100" y="3524250"/>
          <p14:tracePt t="72272" x="5753100" y="3511550"/>
          <p14:tracePt t="72287" x="5753100" y="3492500"/>
          <p14:tracePt t="72304" x="5740400" y="3473450"/>
          <p14:tracePt t="72321" x="5734050" y="3460750"/>
          <p14:tracePt t="72337" x="5727700" y="3454400"/>
          <p14:tracePt t="72354" x="5727700" y="3448050"/>
          <p14:tracePt t="72426" x="5727700" y="3441700"/>
          <p14:tracePt t="72445" x="5727700" y="3435350"/>
          <p14:tracePt t="72451" x="5727700" y="3429000"/>
          <p14:tracePt t="72467" x="5727700" y="3422650"/>
          <p14:tracePt t="72476" x="5727700" y="3409950"/>
          <p14:tracePt t="72499" x="5727700" y="3403600"/>
          <p14:tracePt t="72593" x="5727700" y="3397250"/>
          <p14:tracePt t="72612" x="5734050" y="3397250"/>
          <p14:tracePt t="72617" x="5740400" y="3397250"/>
          <p14:tracePt t="72627" x="5753100" y="3390900"/>
          <p14:tracePt t="72637" x="5765800" y="3390900"/>
          <p14:tracePt t="72655" x="5791200" y="3390900"/>
          <p14:tracePt t="72671" x="5835650" y="3378200"/>
          <p14:tracePt t="72687" x="5842000" y="3378200"/>
          <p14:tracePt t="72704" x="5861050" y="3378200"/>
          <p14:tracePt t="72739" x="5867400" y="3378200"/>
          <p14:tracePt t="72754" x="5899150" y="3378200"/>
          <p14:tracePt t="72771" x="5956300" y="3378200"/>
          <p14:tracePt t="72788" x="6051550" y="3378200"/>
          <p14:tracePt t="72804" x="6146800" y="3371850"/>
          <p14:tracePt t="72821" x="6299200" y="3359150"/>
          <p14:tracePt t="72838" x="6407150" y="3333750"/>
          <p14:tracePt t="72855" x="6489700" y="3327400"/>
          <p14:tracePt t="72871" x="6527800" y="3327400"/>
          <p14:tracePt t="72888" x="6540500" y="3327400"/>
          <p14:tracePt t="72904" x="6546850" y="3327400"/>
          <p14:tracePt t="72921" x="6572250" y="3327400"/>
          <p14:tracePt t="72938" x="6623050" y="3327400"/>
          <p14:tracePt t="72954" x="6667500" y="3327400"/>
          <p14:tracePt t="72971" x="6724650" y="3327400"/>
          <p14:tracePt t="72988" x="6788150" y="3327400"/>
          <p14:tracePt t="73004" x="6877050" y="3327400"/>
          <p14:tracePt t="73012" x="6915150" y="3327400"/>
          <p14:tracePt t="73021" x="6953250" y="3327400"/>
          <p14:tracePt t="73039" x="7035800" y="3321050"/>
          <p14:tracePt t="73055" x="7099300" y="3302000"/>
          <p14:tracePt t="73071" x="7131050" y="3295650"/>
          <p14:tracePt t="73088" x="7137400" y="3295650"/>
          <p14:tracePt t="73211" x="7143750" y="3295650"/>
          <p14:tracePt t="73236" x="7150100" y="3295650"/>
          <p14:tracePt t="73244" x="7156450" y="3295650"/>
          <p14:tracePt t="73268" x="7169150" y="3295650"/>
          <p14:tracePt t="73283" x="7175500" y="3295650"/>
          <p14:tracePt t="73292" x="7194550" y="3295650"/>
          <p14:tracePt t="73307" x="7200900" y="3295650"/>
          <p14:tracePt t="76140" x="7207250" y="3295650"/>
          <p14:tracePt t="76156" x="7245350" y="3295650"/>
          <p14:tracePt t="76164" x="7283450" y="3295650"/>
          <p14:tracePt t="76177" x="7366000" y="3295650"/>
          <p14:tracePt t="76194" x="7486650" y="3295650"/>
          <p14:tracePt t="76211" x="7594600" y="3308350"/>
          <p14:tracePt t="76227" x="7689850" y="3314700"/>
          <p14:tracePt t="76244" x="7791450" y="3327400"/>
          <p14:tracePt t="76261" x="7867650" y="3346450"/>
          <p14:tracePt t="76277" x="7937500" y="3346450"/>
          <p14:tracePt t="76294" x="7975600" y="3346450"/>
          <p14:tracePt t="76311" x="7981950" y="3346450"/>
          <p14:tracePt t="76911" x="8013700" y="3346450"/>
          <p14:tracePt t="76924" x="8083550" y="3346450"/>
          <p14:tracePt t="76932" x="8115300" y="3346450"/>
          <p14:tracePt t="76941" x="8147050" y="3352800"/>
          <p14:tracePt t="76958" x="8235950" y="3359150"/>
          <p14:tracePt t="76974" x="8318500" y="3378200"/>
          <p14:tracePt t="76991" x="8356600" y="3378200"/>
          <p14:tracePt t="77008" x="8388350" y="3384550"/>
          <p14:tracePt t="77015" x="8401050" y="3390900"/>
          <p14:tracePt t="77025" x="8407400" y="3390900"/>
          <p14:tracePt t="77041" x="8426450" y="3390900"/>
          <p14:tracePt t="77174" x="8432800" y="3397250"/>
          <p14:tracePt t="77205" x="8445500" y="3397250"/>
          <p14:tracePt t="77221" x="8451850" y="3397250"/>
          <p14:tracePt t="77237" x="8458200" y="3403600"/>
          <p14:tracePt t="77277" x="8470900" y="3403600"/>
          <p14:tracePt t="77534" x="8451850" y="3403600"/>
          <p14:tracePt t="77542" x="8426450" y="3403600"/>
          <p14:tracePt t="77550" x="8401050" y="3397250"/>
          <p14:tracePt t="77558" x="8382000" y="3397250"/>
          <p14:tracePt t="77575" x="8331200" y="3390900"/>
          <p14:tracePt t="77593" x="8286750" y="3384550"/>
          <p14:tracePt t="77609" x="8274050" y="3371850"/>
          <p14:tracePt t="77625" x="8248650" y="3352800"/>
          <p14:tracePt t="77642" x="8248650" y="3333750"/>
          <p14:tracePt t="77659" x="8242300" y="3314700"/>
          <p14:tracePt t="77675" x="8242300" y="3276600"/>
          <p14:tracePt t="77692" x="8235950" y="3263900"/>
          <p14:tracePt t="77709" x="8235950" y="3238500"/>
          <p14:tracePt t="77725" x="8235950" y="3206750"/>
          <p14:tracePt t="77742" x="8235950" y="3187700"/>
          <p14:tracePt t="77759" x="8235950" y="3175000"/>
          <p14:tracePt t="77775" x="8242300" y="3162300"/>
          <p14:tracePt t="77792" x="8261350" y="3136900"/>
          <p14:tracePt t="77809" x="8312150" y="3111500"/>
          <p14:tracePt t="77825" x="8369300" y="3073400"/>
          <p14:tracePt t="77842" x="8401050" y="3054350"/>
          <p14:tracePt t="77859" x="8426450" y="3035300"/>
          <p14:tracePt t="77875" x="8451850" y="3016250"/>
          <p14:tracePt t="77892" x="8477250" y="3016250"/>
          <p14:tracePt t="77909" x="8509000" y="3009900"/>
          <p14:tracePt t="77925" x="8547100" y="3009900"/>
          <p14:tracePt t="77942" x="8572500" y="3009900"/>
          <p14:tracePt t="77959" x="8597900" y="3009900"/>
          <p14:tracePt t="77976" x="8629650" y="3016250"/>
          <p14:tracePt t="77992" x="8667750" y="3054350"/>
          <p14:tracePt t="78009" x="8718550" y="3117850"/>
          <p14:tracePt t="78015" x="8731250" y="3149600"/>
          <p14:tracePt t="78025" x="8756650" y="3200400"/>
          <p14:tracePt t="78042" x="8756650" y="3244850"/>
          <p14:tracePt t="78059" x="8763000" y="3257550"/>
          <p14:tracePt t="78076" x="8763000" y="3276600"/>
          <p14:tracePt t="78092" x="8763000" y="3282950"/>
          <p14:tracePt t="78109" x="8775700" y="3295650"/>
          <p14:tracePt t="78126" x="8788400" y="3302000"/>
          <p14:tracePt t="78142" x="8839200" y="3302000"/>
          <p14:tracePt t="78159" x="8947150" y="3302000"/>
          <p14:tracePt t="78176" x="9061450" y="3302000"/>
          <p14:tracePt t="78193" x="9182100" y="3302000"/>
          <p14:tracePt t="78209" x="9315450" y="3333750"/>
          <p14:tracePt t="78226" x="9353550" y="3340100"/>
          <p14:tracePt t="78242" x="9366250" y="3340100"/>
          <p14:tracePt t="78286" x="9372600" y="3346450"/>
          <p14:tracePt t="78302" x="9372600" y="3352800"/>
          <p14:tracePt t="78319" x="9372600" y="3359150"/>
          <p14:tracePt t="78334" x="9366250" y="3359150"/>
          <p14:tracePt t="78343" x="9353550" y="3365500"/>
          <p14:tracePt t="78359" x="9309100" y="3365500"/>
          <p14:tracePt t="78376" x="9245600" y="3365500"/>
          <p14:tracePt t="78393" x="9169400" y="3365500"/>
          <p14:tracePt t="78410" x="9112250" y="3346450"/>
          <p14:tracePt t="78426" x="9074150" y="3314700"/>
          <p14:tracePt t="78443" x="9067800" y="3276600"/>
          <p14:tracePt t="78459" x="9067800" y="3238500"/>
          <p14:tracePt t="78476" x="9074150" y="3181350"/>
          <p14:tracePt t="78493" x="9093200" y="3136900"/>
          <p14:tracePt t="78509" x="9112250" y="3124200"/>
          <p14:tracePt t="78518" x="9118600" y="3117850"/>
          <p14:tracePt t="78526" x="9124950" y="3105150"/>
          <p14:tracePt t="78543" x="9131300" y="3105150"/>
          <p14:tracePt t="78559" x="9150350" y="3105150"/>
          <p14:tracePt t="78576" x="9182100" y="3105150"/>
          <p14:tracePt t="78595" x="9239250" y="3162300"/>
          <p14:tracePt t="78610" x="9321800" y="3251200"/>
          <p14:tracePt t="78626" x="9328150" y="3276600"/>
          <p14:tracePt t="78643" x="9334500" y="3327400"/>
          <p14:tracePt t="78659" x="9334500" y="3359150"/>
          <p14:tracePt t="78676" x="9309100" y="3422650"/>
          <p14:tracePt t="78693" x="9271000" y="3454400"/>
          <p14:tracePt t="78709" x="9245600" y="3473450"/>
          <p14:tracePt t="78726" x="9226550" y="3479800"/>
          <p14:tracePt t="79334" x="9239250" y="3479800"/>
          <p14:tracePt t="79342" x="9315450" y="3479800"/>
          <p14:tracePt t="79352" x="9429750" y="3479800"/>
          <p14:tracePt t="79359" x="9544050" y="3479800"/>
          <p14:tracePt t="79376" x="9785350" y="3479800"/>
          <p14:tracePt t="79393" x="9988550" y="3479800"/>
          <p14:tracePt t="79410" x="10147300" y="3479800"/>
          <p14:tracePt t="79427" x="10261600" y="3479800"/>
          <p14:tracePt t="79442" x="10274300" y="3479800"/>
          <p14:tracePt t="79459" x="10280650" y="3479800"/>
          <p14:tracePt t="79615" x="10287000" y="3479800"/>
          <p14:tracePt t="79622" x="10293350" y="3479800"/>
          <p14:tracePt t="79638" x="10299700" y="3479800"/>
          <p14:tracePt t="79648" x="10312400" y="3479800"/>
          <p14:tracePt t="79659" x="10344150" y="3473450"/>
          <p14:tracePt t="79676" x="10382250" y="3467100"/>
          <p14:tracePt t="79693" x="10433050" y="3448050"/>
          <p14:tracePt t="79709" x="10464800" y="3435350"/>
          <p14:tracePt t="79726" x="10509250" y="3416300"/>
          <p14:tracePt t="79742" x="10566400" y="3403600"/>
          <p14:tracePt t="79759" x="10642600" y="3365500"/>
          <p14:tracePt t="79776" x="10706100" y="3327400"/>
          <p14:tracePt t="79793" x="10744200" y="3302000"/>
          <p14:tracePt t="79809" x="10769600" y="3289300"/>
          <p14:tracePt t="80647" x="10763250" y="3289300"/>
          <p14:tracePt t="80655" x="10744200" y="3289300"/>
          <p14:tracePt t="80664" x="10712450" y="3289300"/>
          <p14:tracePt t="80674" x="10680700" y="3289300"/>
          <p14:tracePt t="80688" x="10572750" y="3289300"/>
          <p14:tracePt t="80705" x="10388600" y="3282950"/>
          <p14:tracePt t="80721" x="10058400" y="3219450"/>
          <p14:tracePt t="80738" x="9556750" y="3162300"/>
          <p14:tracePt t="80754" x="9347200" y="3162300"/>
          <p14:tracePt t="80771" x="9220200" y="3162300"/>
          <p14:tracePt t="80788" x="9188450" y="3162300"/>
          <p14:tracePt t="80864" x="9182100" y="3162300"/>
          <p14:tracePt t="80871" x="9169400" y="3162300"/>
          <p14:tracePt t="80880" x="9156700" y="3162300"/>
          <p14:tracePt t="80888" x="9144000" y="3162300"/>
          <p14:tracePt t="80905" x="9124950" y="3162300"/>
          <p14:tracePt t="80923" x="9118600" y="3162300"/>
          <p14:tracePt t="81279" x="9124950" y="3162300"/>
          <p14:tracePt t="81287" x="9194800" y="3162300"/>
          <p14:tracePt t="81296" x="9290050" y="3162300"/>
          <p14:tracePt t="81309" x="9626600" y="3162300"/>
          <p14:tracePt t="81326" x="10013950" y="3162300"/>
          <p14:tracePt t="81343" x="10325100" y="3162300"/>
          <p14:tracePt t="81359" x="10464800" y="3162300"/>
          <p14:tracePt t="81377" x="10490200" y="3162300"/>
          <p14:tracePt t="81423" x="10490200" y="3168650"/>
          <p14:tracePt t="81431" x="10464800" y="3168650"/>
          <p14:tracePt t="81444" x="10439400" y="3168650"/>
          <p14:tracePt t="81459" x="10426700" y="3168650"/>
          <p14:tracePt t="81567" x="10420350" y="3175000"/>
          <p14:tracePt t="81599" x="10439400" y="3175000"/>
          <p14:tracePt t="81607" x="10452100" y="3181350"/>
          <p14:tracePt t="81616" x="10464800" y="3187700"/>
          <p14:tracePt t="81655" x="10471150" y="3187700"/>
          <p14:tracePt t="82536" x="10464800" y="3187700"/>
          <p14:tracePt t="82544" x="10433050" y="3187700"/>
          <p14:tracePt t="82553" x="10414000" y="3187700"/>
          <p14:tracePt t="82561" x="10369550" y="3187700"/>
          <p14:tracePt t="82578" x="10242550" y="3187700"/>
          <p14:tracePt t="82594" x="10058400" y="3187700"/>
          <p14:tracePt t="82613" x="9588500" y="3117850"/>
          <p14:tracePt t="82628" x="9328150" y="3117850"/>
          <p14:tracePt t="82644" x="9118600" y="3111500"/>
          <p14:tracePt t="82661" x="8947150" y="3111500"/>
          <p14:tracePt t="82678" x="8782050" y="3111500"/>
          <p14:tracePt t="82694" x="8597900" y="3111500"/>
          <p14:tracePt t="82711" x="8432800" y="3111500"/>
          <p14:tracePt t="82728" x="8293100" y="3111500"/>
          <p14:tracePt t="82744" x="8159750" y="3111500"/>
          <p14:tracePt t="82761" x="7988300" y="3086100"/>
          <p14:tracePt t="82777" x="7791450" y="3048000"/>
          <p14:tracePt t="82794" x="7562850" y="3022600"/>
          <p14:tracePt t="82813" x="7308850" y="2959100"/>
          <p14:tracePt t="82828" x="7200900" y="2952750"/>
          <p14:tracePt t="82844" x="7131050" y="2946400"/>
          <p14:tracePt t="82861" x="7035800" y="2921000"/>
          <p14:tracePt t="82878" x="6946900" y="2921000"/>
          <p14:tracePt t="82895" x="6851650" y="2921000"/>
          <p14:tracePt t="82911" x="6775450" y="2921000"/>
          <p14:tracePt t="82928" x="6699250" y="2921000"/>
          <p14:tracePt t="82944" x="6642100" y="2921000"/>
          <p14:tracePt t="82961" x="6584950" y="2921000"/>
          <p14:tracePt t="82978" x="6553200" y="2921000"/>
          <p14:tracePt t="82994" x="6546850" y="2921000"/>
          <p14:tracePt t="83012" x="6527800" y="2921000"/>
          <p14:tracePt t="83017" x="6527800" y="2914650"/>
          <p14:tracePt t="83029" x="6483350" y="2882900"/>
          <p14:tracePt t="83044" x="6426200" y="2857500"/>
          <p14:tracePt t="83061" x="6330950" y="2819400"/>
          <p14:tracePt t="83078" x="6242050" y="2787650"/>
          <p14:tracePt t="83094" x="6172200" y="2774950"/>
          <p14:tracePt t="83111" x="6089650" y="2749550"/>
          <p14:tracePt t="83128" x="6038850" y="2743200"/>
          <p14:tracePt t="83145" x="6007100" y="2743200"/>
          <p14:tracePt t="83161" x="5988050" y="2736850"/>
          <p14:tracePt t="83456" x="5981700" y="2736850"/>
          <p14:tracePt t="83464" x="5975350" y="2736850"/>
          <p14:tracePt t="83473" x="5962650" y="2736850"/>
          <p14:tracePt t="83480" x="5956300" y="2736850"/>
          <p14:tracePt t="83497" x="5949950" y="2736850"/>
          <p14:tracePt t="83514" x="5943600" y="2736850"/>
          <p14:tracePt t="83531" x="5937250" y="2736850"/>
          <p14:tracePt t="83550" x="5886450" y="2736850"/>
          <p14:tracePt t="83565" x="5848350" y="2736850"/>
          <p14:tracePt t="83581" x="5816600" y="2736850"/>
          <p14:tracePt t="83598" x="5784850" y="2736850"/>
          <p14:tracePt t="83614" x="5734050" y="2736850"/>
          <p14:tracePt t="83631" x="5626100" y="2736850"/>
          <p14:tracePt t="83647" x="5467350" y="2736850"/>
          <p14:tracePt t="83664" x="5321300" y="2736850"/>
          <p14:tracePt t="83681" x="5213350" y="2736850"/>
          <p14:tracePt t="83697" x="5156200" y="2736850"/>
          <p14:tracePt t="83714" x="5149850" y="2736850"/>
          <p14:tracePt t="83767" x="5130800" y="2736850"/>
          <p14:tracePt t="83774" x="5118100" y="2736850"/>
          <p14:tracePt t="83786" x="5080000" y="2717800"/>
          <p14:tracePt t="83797" x="5003800" y="2711450"/>
          <p14:tracePt t="83814" x="4933950" y="2711450"/>
          <p14:tracePt t="83831" x="4857750" y="2711450"/>
          <p14:tracePt t="83847" x="4826000" y="2711450"/>
          <p14:tracePt t="83864" x="4800600" y="2711450"/>
          <p14:tracePt t="83881" x="4794250" y="2711450"/>
          <p14:tracePt t="83897" x="4781550" y="2711450"/>
          <p14:tracePt t="83914" x="4768850" y="2711450"/>
          <p14:tracePt t="83931" x="4762500" y="2711450"/>
          <p14:tracePt t="84322" x="4768850" y="2711450"/>
          <p14:tracePt t="84328" x="4775200" y="2711450"/>
          <p14:tracePt t="84336" x="4800600" y="2711450"/>
          <p14:tracePt t="84346" x="4826000" y="2711450"/>
          <p14:tracePt t="84363" x="4876800" y="2711450"/>
          <p14:tracePt t="84381" x="4933950" y="2711450"/>
          <p14:tracePt t="84396" x="4972050" y="2711450"/>
          <p14:tracePt t="84413" x="5003800" y="2711450"/>
          <p14:tracePt t="84430" x="5029200" y="2705100"/>
          <p14:tracePt t="84446" x="5060950" y="2705100"/>
          <p14:tracePt t="84463" x="5080000" y="2705100"/>
          <p14:tracePt t="84480" x="5124450" y="2705100"/>
          <p14:tracePt t="84496" x="5175250" y="2705100"/>
          <p14:tracePt t="84513" x="5238750" y="2705100"/>
          <p14:tracePt t="84520" x="5276850" y="2705100"/>
          <p14:tracePt t="84530" x="5308600" y="2705100"/>
          <p14:tracePt t="84546" x="5372100" y="2705100"/>
          <p14:tracePt t="84563" x="5429250" y="2705100"/>
          <p14:tracePt t="84580" x="5461000" y="2705100"/>
          <p14:tracePt t="84597" x="5518150" y="2705100"/>
          <p14:tracePt t="84613" x="5549900" y="2705100"/>
          <p14:tracePt t="84630" x="5568950" y="2705100"/>
          <p14:tracePt t="84647" x="5588000" y="2705100"/>
          <p14:tracePt t="84663" x="5607050" y="2705100"/>
          <p14:tracePt t="84680" x="5638800" y="2705100"/>
          <p14:tracePt t="84697" x="5664200" y="2705100"/>
          <p14:tracePt t="84713" x="5689600" y="2692400"/>
          <p14:tracePt t="84730" x="5702300" y="2692400"/>
          <p14:tracePt t="84763" x="5715000" y="2692400"/>
          <p14:tracePt t="84780" x="5721350" y="2686050"/>
          <p14:tracePt t="84796" x="5753100" y="2686050"/>
          <p14:tracePt t="84813" x="5791200" y="2686050"/>
          <p14:tracePt t="84830" x="5835650" y="2686050"/>
          <p14:tracePt t="84846" x="5880100" y="2686050"/>
          <p14:tracePt t="84863" x="5924550" y="2686050"/>
          <p14:tracePt t="84880" x="5962650" y="2686050"/>
          <p14:tracePt t="84897" x="5994400" y="2686050"/>
          <p14:tracePt t="84913" x="6007100" y="2686050"/>
          <p14:tracePt t="84930" x="6013450" y="2686050"/>
          <p14:tracePt t="84985" x="6019800" y="2686050"/>
          <p14:tracePt t="85017" x="6032500" y="2686050"/>
          <p14:tracePt t="85129" x="6038850" y="2686050"/>
          <p14:tracePt t="85137" x="6045200" y="2686050"/>
          <p14:tracePt t="85147" x="6051550" y="2686050"/>
          <p14:tracePt t="85164" x="6070600" y="2686050"/>
          <p14:tracePt t="85182" x="6115050" y="2686050"/>
          <p14:tracePt t="85197" x="6153150" y="2686050"/>
          <p14:tracePt t="85214" x="6197600" y="2686050"/>
          <p14:tracePt t="85231" x="6216650" y="2679700"/>
          <p14:tracePt t="85247" x="6248400" y="2673350"/>
          <p14:tracePt t="85264" x="6254750" y="2673350"/>
          <p14:tracePt t="85281" x="6267450" y="2673350"/>
          <p14:tracePt t="85322" x="6273800" y="2673350"/>
          <p14:tracePt t="85360" x="6280150" y="2667000"/>
          <p14:tracePt t="85490" x="6292850" y="2667000"/>
          <p14:tracePt t="85498" x="6305550" y="2667000"/>
          <p14:tracePt t="85507" x="6324600" y="2667000"/>
          <p14:tracePt t="85515" x="6356350" y="2667000"/>
          <p14:tracePt t="85531" x="6464300" y="2667000"/>
          <p14:tracePt t="85547" x="6623050" y="2667000"/>
          <p14:tracePt t="85565" x="6813550" y="2667000"/>
          <p14:tracePt t="85582" x="7004050" y="2667000"/>
          <p14:tracePt t="85597" x="7054850" y="2667000"/>
          <p14:tracePt t="85614" x="7061200" y="2667000"/>
          <p14:tracePt t="85697" x="7067550" y="2667000"/>
          <p14:tracePt t="85713" x="7073900" y="2667000"/>
          <p14:tracePt t="85744" x="7086600" y="2667000"/>
          <p14:tracePt t="85751" x="7092950" y="2667000"/>
          <p14:tracePt t="85765" x="7099300" y="2667000"/>
          <p14:tracePt t="85783" x="7181850" y="2673350"/>
          <p14:tracePt t="85797" x="7258050" y="2673350"/>
          <p14:tracePt t="85814" x="7334250" y="2673350"/>
          <p14:tracePt t="85831" x="7410450" y="2673350"/>
          <p14:tracePt t="85848" x="7467600" y="2673350"/>
          <p14:tracePt t="85864" x="7518400" y="2673350"/>
          <p14:tracePt t="85881" x="7537450" y="2673350"/>
          <p14:tracePt t="85914" x="7543800" y="2673350"/>
          <p14:tracePt t="85961" x="7550150" y="2673350"/>
          <p14:tracePt t="85978" x="7562850" y="2673350"/>
          <p14:tracePt t="86003" x="7575550" y="2673350"/>
          <p14:tracePt t="86007" x="7588250" y="2673350"/>
          <p14:tracePt t="86014" x="7594600" y="2673350"/>
          <p14:tracePt t="86031" x="7613650" y="2673350"/>
          <p14:tracePt t="86048" x="7632700" y="2673350"/>
          <p14:tracePt t="86065" x="7645400" y="2673350"/>
          <p14:tracePt t="86081" x="7696200" y="2673350"/>
          <p14:tracePt t="86098" x="7721600" y="2673350"/>
          <p14:tracePt t="86115" x="7766050" y="2673350"/>
          <p14:tracePt t="86131" x="7785100" y="2667000"/>
          <p14:tracePt t="86148" x="7810500" y="2667000"/>
          <p14:tracePt t="86165" x="7835900" y="2667000"/>
          <p14:tracePt t="86182" x="7854950" y="2667000"/>
          <p14:tracePt t="86198" x="7867650" y="2667000"/>
          <p14:tracePt t="86215" x="7880350" y="2667000"/>
          <p14:tracePt t="86231" x="7886700" y="2667000"/>
          <p14:tracePt t="86248" x="7912100" y="2667000"/>
          <p14:tracePt t="86265" x="7937500" y="2667000"/>
          <p14:tracePt t="86281" x="7969250" y="2667000"/>
          <p14:tracePt t="86298" x="8013700" y="2667000"/>
          <p14:tracePt t="86315" x="8039100" y="2667000"/>
          <p14:tracePt t="86331" x="8064500" y="2667000"/>
          <p14:tracePt t="86348" x="8077200" y="2667000"/>
          <p14:tracePt t="86381" x="8089900" y="2667000"/>
          <p14:tracePt t="86408" x="8096250" y="2667000"/>
          <p14:tracePt t="86434" x="8102600" y="2667000"/>
          <p14:tracePt t="86442" x="8108950" y="2667000"/>
          <p14:tracePt t="86457" x="8115300" y="2667000"/>
          <p14:tracePt t="86465" x="8121650" y="2667000"/>
          <p14:tracePt t="86482" x="8140700" y="2667000"/>
          <p14:tracePt t="86498" x="8147050" y="2667000"/>
          <p14:tracePt t="86532" x="8159750" y="2667000"/>
          <p14:tracePt t="87516" x="8166100" y="2667000"/>
          <p14:tracePt t="87522" x="8185150" y="2724150"/>
          <p14:tracePt t="87531" x="8197850" y="2781300"/>
          <p14:tracePt t="87541" x="8216900" y="2844800"/>
          <p14:tracePt t="87558" x="8242300" y="2965450"/>
          <p14:tracePt t="87575" x="8248650" y="3136900"/>
          <p14:tracePt t="87591" x="8229600" y="3225800"/>
          <p14:tracePt t="87607" x="8172450" y="3289300"/>
          <p14:tracePt t="87624" x="8128000" y="3314700"/>
          <p14:tracePt t="87641" x="8051800" y="3327400"/>
          <p14:tracePt t="87657" x="7969250" y="3327400"/>
          <p14:tracePt t="87674" x="7880350" y="3327400"/>
          <p14:tracePt t="87691" x="7785100" y="3327400"/>
          <p14:tracePt t="87708" x="7664450" y="3327400"/>
          <p14:tracePt t="87724" x="7499350" y="3327400"/>
          <p14:tracePt t="87741" x="7327900" y="3327400"/>
          <p14:tracePt t="87759" x="7137400" y="3327400"/>
          <p14:tracePt t="87774" x="7112000" y="3327400"/>
          <p14:tracePt t="87791" x="7067550" y="3327400"/>
          <p14:tracePt t="87807" x="7048500" y="3327400"/>
          <p14:tracePt t="87824" x="6997700" y="3327400"/>
          <p14:tracePt t="87841" x="6889750" y="3359150"/>
          <p14:tracePt t="87857" x="6731000" y="3403600"/>
          <p14:tracePt t="87874" x="6604000" y="3448050"/>
          <p14:tracePt t="87891" x="6534150" y="3479800"/>
          <p14:tracePt t="87907" x="6515100" y="3479800"/>
          <p14:tracePt t="88044" x="6534150" y="3479800"/>
          <p14:tracePt t="88051" x="6572250" y="3479800"/>
          <p14:tracePt t="88059" x="6642100" y="3467100"/>
          <p14:tracePt t="88075" x="6813550" y="3441700"/>
          <p14:tracePt t="88091" x="7143750" y="3403600"/>
          <p14:tracePt t="88108" x="7689850" y="3321050"/>
          <p14:tracePt t="88124" x="8255000" y="3225800"/>
          <p14:tracePt t="88144" x="8737600" y="3168650"/>
          <p14:tracePt t="88160" x="8915400" y="3168650"/>
          <p14:tracePt t="88175" x="9055100" y="3168650"/>
          <p14:tracePt t="88191" x="9150350" y="3168650"/>
          <p14:tracePt t="88208" x="9245600" y="3175000"/>
          <p14:tracePt t="88225" x="9366250" y="3187700"/>
          <p14:tracePt t="88241" x="9499600" y="3213100"/>
          <p14:tracePt t="88258" x="9626600" y="3219450"/>
          <p14:tracePt t="88275" x="9785350" y="3257550"/>
          <p14:tracePt t="88291" x="9918700" y="3263900"/>
          <p14:tracePt t="88308" x="10026650" y="3289300"/>
          <p14:tracePt t="88325" x="10134600" y="3289300"/>
          <p14:tracePt t="88342" x="10242550" y="3289300"/>
          <p14:tracePt t="88360" x="10401300" y="3289300"/>
          <p14:tracePt t="88375" x="10445750" y="3289300"/>
          <p14:tracePt t="88391" x="10464800" y="3289300"/>
          <p14:tracePt t="88914" x="10458450" y="3289300"/>
          <p14:tracePt t="88920" x="10433050" y="3289300"/>
          <p14:tracePt t="88929" x="10407650" y="3289300"/>
          <p14:tracePt t="88938" x="10375900" y="3289300"/>
          <p14:tracePt t="88955" x="10293350" y="3289300"/>
          <p14:tracePt t="88972" x="10153650" y="3289300"/>
          <p14:tracePt t="88988" x="9963150" y="3289300"/>
          <p14:tracePt t="89008" x="9658350" y="3270250"/>
          <p14:tracePt t="89018" x="9226550" y="3219450"/>
          <p14:tracePt t="89024" x="8985250" y="3206750"/>
          <p14:tracePt t="89038" x="8737600" y="3168650"/>
          <p14:tracePt t="89055" x="8299450" y="3155950"/>
          <p14:tracePt t="89072" x="8089900" y="3155950"/>
          <p14:tracePt t="89088" x="7861300" y="3155950"/>
          <p14:tracePt t="89105" x="7626350" y="3206750"/>
          <p14:tracePt t="89122" x="7454900" y="3257550"/>
          <p14:tracePt t="89139" x="7397750" y="3270250"/>
          <p14:tracePt t="89155" x="7391400" y="3276600"/>
          <p14:tracePt t="89201" x="7385050" y="3276600"/>
          <p14:tracePt t="89210" x="7378700" y="3276600"/>
          <p14:tracePt t="89223" x="7346950" y="3276600"/>
          <p14:tracePt t="89239" x="7194550" y="3276600"/>
          <p14:tracePt t="89255" x="7054850" y="3270250"/>
          <p14:tracePt t="89272" x="6908800" y="3270250"/>
          <p14:tracePt t="89289" x="6737350" y="3270250"/>
          <p14:tracePt t="89305" x="6553200" y="3270250"/>
          <p14:tracePt t="89322" x="6381750" y="3270250"/>
          <p14:tracePt t="89339" x="6273800" y="3270250"/>
          <p14:tracePt t="89355" x="6242050" y="3270250"/>
          <p14:tracePt t="89402" x="6235700" y="3263900"/>
          <p14:tracePt t="89412" x="6235700" y="3257550"/>
          <p14:tracePt t="89423" x="6242050" y="3238500"/>
          <p14:tracePt t="89439" x="6267450" y="3219450"/>
          <p14:tracePt t="89456" x="6311900" y="3181350"/>
          <p14:tracePt t="89472" x="6369050" y="3130550"/>
          <p14:tracePt t="89489" x="6457950" y="3086100"/>
          <p14:tracePt t="89506" x="6527800" y="3028950"/>
          <p14:tracePt t="89523" x="6604000" y="2984500"/>
          <p14:tracePt t="89532" x="6623050" y="2965450"/>
          <p14:tracePt t="89539" x="6642100" y="2952750"/>
          <p14:tracePt t="89556" x="6648450" y="2940050"/>
          <p14:tracePt t="89573" x="6667500" y="2914650"/>
          <p14:tracePt t="89589" x="6673850" y="2889250"/>
          <p14:tracePt t="89607" x="6673850" y="2870200"/>
          <p14:tracePt t="89624" x="6680200" y="2838450"/>
          <p14:tracePt t="89639" x="6680200" y="2825750"/>
          <p14:tracePt t="89656" x="6692900" y="2813050"/>
          <p14:tracePt t="89673" x="6705600" y="2787650"/>
          <p14:tracePt t="89689" x="6718300" y="2774950"/>
          <p14:tracePt t="89706" x="6724650" y="2768600"/>
          <p14:tracePt t="89723" x="6737350" y="2755900"/>
          <p14:tracePt t="89739" x="6743700" y="2749550"/>
          <p14:tracePt t="89764" x="6743700" y="2743200"/>
          <p14:tracePt t="89787" x="6762750" y="2743200"/>
          <p14:tracePt t="89797" x="6769100" y="2743200"/>
          <p14:tracePt t="89807" x="6788150" y="2743200"/>
          <p14:tracePt t="89824" x="6851650" y="2743200"/>
          <p14:tracePt t="89839" x="7016750" y="2762250"/>
          <p14:tracePt t="89856" x="7137400" y="2800350"/>
          <p14:tracePt t="89873" x="7258050" y="2838450"/>
          <p14:tracePt t="89889" x="7321550" y="2851150"/>
          <p14:tracePt t="89906" x="7321550" y="2857500"/>
          <p14:tracePt t="89939" x="7296150" y="2863850"/>
          <p14:tracePt t="89956" x="7239000" y="2863850"/>
          <p14:tracePt t="89973" x="7200900" y="2863850"/>
          <p14:tracePt t="89990" x="7175500" y="2863850"/>
          <p14:tracePt t="90009" x="7156450" y="2863850"/>
          <p14:tracePt t="90018" x="7131050" y="2863850"/>
          <p14:tracePt t="90029" x="7118350" y="2857500"/>
          <p14:tracePt t="90039" x="7092950" y="2851150"/>
          <p14:tracePt t="90056" x="6965950" y="2819400"/>
          <p14:tracePt t="90073" x="6889750" y="2813050"/>
          <p14:tracePt t="90090" x="6819900" y="2806700"/>
          <p14:tracePt t="90106" x="6775450" y="2787650"/>
          <p14:tracePt t="90123" x="6718300" y="2774950"/>
          <p14:tracePt t="90140" x="6692900" y="2755900"/>
          <p14:tracePt t="90156" x="6648450" y="2736850"/>
          <p14:tracePt t="90173" x="6623050" y="2717800"/>
          <p14:tracePt t="90190" x="6559550" y="2679700"/>
          <p14:tracePt t="90208" x="6477000" y="2654300"/>
          <p14:tracePt t="90224" x="6223000" y="2609850"/>
          <p14:tracePt t="90240" x="5988050" y="2584450"/>
          <p14:tracePt t="90257" x="5765800" y="2571750"/>
          <p14:tracePt t="90273" x="5607050" y="2571750"/>
          <p14:tracePt t="90290" x="5537200" y="2571750"/>
          <p14:tracePt t="90307" x="5530850" y="2571750"/>
          <p14:tracePt t="90365" x="5524500" y="2571750"/>
          <p14:tracePt t="90382" x="5511800" y="2571750"/>
          <p14:tracePt t="90389" x="5505450" y="2571750"/>
          <p14:tracePt t="90397" x="5492750" y="2571750"/>
          <p14:tracePt t="90409" x="5473700" y="2571750"/>
          <p14:tracePt t="90426" x="5461000" y="2571750"/>
          <p14:tracePt t="90440" x="5448300" y="2571750"/>
          <p14:tracePt t="90489" x="5429250" y="2571750"/>
          <p14:tracePt t="90498" x="5410200" y="2565400"/>
          <p14:tracePt t="90507" x="5372100" y="2546350"/>
          <p14:tracePt t="90523" x="5327650" y="2540000"/>
          <p14:tracePt t="90540" x="5295900" y="2540000"/>
          <p14:tracePt t="90556" x="5232400" y="2508250"/>
          <p14:tracePt t="90573" x="5060950" y="2463800"/>
          <p14:tracePt t="90590" x="4660900" y="2406650"/>
          <p14:tracePt t="90607" x="3841750" y="2393950"/>
          <p14:tracePt t="90624" x="2876550" y="2393950"/>
          <p14:tracePt t="90640" x="2705100" y="2413000"/>
          <p14:tracePt t="90657" x="2578100" y="2451100"/>
          <p14:tracePt t="90673" x="2438400" y="2470150"/>
          <p14:tracePt t="90690" x="2317750" y="2495550"/>
          <p14:tracePt t="90707" x="2222500" y="2508250"/>
          <p14:tracePt t="90723" x="2114550" y="2527300"/>
          <p14:tracePt t="90740" x="2044700" y="2533650"/>
          <p14:tracePt t="90757" x="1981200" y="2533650"/>
          <p14:tracePt t="90774" x="1930400" y="2533650"/>
          <p14:tracePt t="90790" x="1917700" y="2533650"/>
          <p14:tracePt t="90808" x="1898650" y="2533650"/>
          <p14:tracePt t="90823" x="1892300" y="2533650"/>
          <p14:tracePt t="90840" x="1841500" y="2540000"/>
          <p14:tracePt t="90857" x="1739900" y="2559050"/>
          <p14:tracePt t="90873" x="1631950" y="2559050"/>
          <p14:tracePt t="90890" x="1530350" y="2559050"/>
          <p14:tracePt t="90906" x="1441450" y="2578100"/>
          <p14:tracePt t="90923" x="1403350" y="2578100"/>
          <p14:tracePt t="91002" x="1390650" y="2578100"/>
          <p14:tracePt t="91013" x="1384300" y="2578100"/>
          <p14:tracePt t="91018" x="1377950" y="2590800"/>
          <p14:tracePt t="91043" x="1371600" y="2597150"/>
          <p14:tracePt t="91148" x="1365250" y="2597150"/>
          <p14:tracePt t="91180" x="1365250" y="2609850"/>
          <p14:tracePt t="91188" x="1365250" y="2616200"/>
          <p14:tracePt t="91203" x="1371600" y="2628900"/>
          <p14:tracePt t="91213" x="1384300" y="2641600"/>
          <p14:tracePt t="91224" x="1409700" y="2654300"/>
          <p14:tracePt t="91241" x="1422400" y="2667000"/>
          <p14:tracePt t="91257" x="1441450" y="2673350"/>
          <p14:tracePt t="91274" x="1466850" y="2692400"/>
          <p14:tracePt t="91291" x="1517650" y="2730500"/>
          <p14:tracePt t="91307" x="1562100" y="2762250"/>
          <p14:tracePt t="91324" x="1600200" y="2794000"/>
          <p14:tracePt t="91341" x="1644650" y="2832100"/>
          <p14:tracePt t="91357" x="1720850" y="2876550"/>
          <p14:tracePt t="91374" x="1822450" y="2933700"/>
          <p14:tracePt t="91392" x="1981200" y="2997200"/>
          <p14:tracePt t="91408" x="2203450" y="3086100"/>
          <p14:tracePt t="91424" x="2514600" y="3200400"/>
          <p14:tracePt t="91441" x="3098800" y="3359150"/>
          <p14:tracePt t="91457" x="3435350" y="3435350"/>
          <p14:tracePt t="91475" x="3689350" y="3479800"/>
          <p14:tracePt t="91491" x="3879850" y="3486150"/>
          <p14:tracePt t="91508" x="4019550" y="3492500"/>
          <p14:tracePt t="91516" x="4064000" y="3511550"/>
          <p14:tracePt t="91524" x="4089400" y="3511550"/>
          <p14:tracePt t="91541" x="4102100" y="3511550"/>
          <p14:tracePt t="91628" x="4108450" y="3511550"/>
          <p14:tracePt t="91645" x="4114800" y="3511550"/>
          <p14:tracePt t="91653" x="4133850" y="3511550"/>
          <p14:tracePt t="91660" x="4159250" y="3511550"/>
          <p14:tracePt t="91674" x="4203700" y="3511550"/>
          <p14:tracePt t="91691" x="4324350" y="3511550"/>
          <p14:tracePt t="91708" x="4521200" y="3511550"/>
          <p14:tracePt t="91724" x="4768850" y="3511550"/>
          <p14:tracePt t="91741" x="5035550" y="3511550"/>
          <p14:tracePt t="91758" x="5168900" y="3511550"/>
          <p14:tracePt t="91774" x="5213350" y="3511550"/>
          <p14:tracePt t="91884" x="5207000" y="3511550"/>
          <p14:tracePt t="91892" x="5194300" y="3511550"/>
          <p14:tracePt t="91901" x="5168900" y="3511550"/>
          <p14:tracePt t="91908" x="5143500" y="3511550"/>
          <p14:tracePt t="91924" x="5105400" y="3511550"/>
          <p14:tracePt t="91941" x="5073650" y="3505200"/>
          <p14:tracePt t="91958" x="5054600" y="3505200"/>
          <p14:tracePt t="91976" x="5048250" y="3505200"/>
          <p14:tracePt t="91993" x="5041900" y="3505200"/>
          <p14:tracePt t="92008" x="5029200" y="3505200"/>
          <p14:tracePt t="92024" x="5010150" y="3505200"/>
          <p14:tracePt t="92041" x="4984750" y="3505200"/>
          <p14:tracePt t="92059" x="4978400" y="3505200"/>
          <p14:tracePt t="92075" x="4959350" y="3505200"/>
          <p14:tracePt t="92091" x="4946650" y="3505200"/>
          <p14:tracePt t="92108" x="4940300" y="3505200"/>
          <p14:tracePt t="92125" x="4933950" y="3505200"/>
          <p14:tracePt t="92141" x="4927600" y="3505200"/>
          <p14:tracePt t="92166" x="4921250" y="3505200"/>
          <p14:tracePt t="92175" x="4908550" y="3505200"/>
          <p14:tracePt t="92192" x="4883150" y="3505200"/>
          <p14:tracePt t="92208" x="4826000" y="3505200"/>
          <p14:tracePt t="92225" x="4781550" y="3505200"/>
          <p14:tracePt t="92242" x="4756150" y="3505200"/>
          <p14:tracePt t="92258" x="4737100" y="3505200"/>
          <p14:tracePt t="92275" x="4705350" y="3505200"/>
          <p14:tracePt t="92291" x="4635500" y="3498850"/>
          <p14:tracePt t="92308" x="4540250" y="3473450"/>
          <p14:tracePt t="92325" x="4438650" y="3467100"/>
          <p14:tracePt t="92341" x="4349750" y="3441700"/>
          <p14:tracePt t="92358" x="4292600" y="3435350"/>
          <p14:tracePt t="92375" x="4248150" y="3429000"/>
          <p14:tracePt t="92393" x="4235450" y="3416300"/>
          <p14:tracePt t="92408" x="4229100" y="3409950"/>
          <p14:tracePt t="92425" x="4222750" y="3403600"/>
          <p14:tracePt t="92461" x="4222750" y="3397250"/>
          <p14:tracePt t="92469" x="4222750" y="3390900"/>
          <p14:tracePt t="92485" x="4222750" y="3384550"/>
          <p14:tracePt t="92492" x="4222750" y="3365500"/>
          <p14:tracePt t="92508" x="4222750" y="3340100"/>
          <p14:tracePt t="92525" x="4222750" y="3314700"/>
          <p14:tracePt t="92533" x="4222750" y="3289300"/>
          <p14:tracePt t="92542" x="4222750" y="3270250"/>
          <p14:tracePt t="92558" x="4222750" y="3251200"/>
          <p14:tracePt t="92575" x="4222750" y="3225800"/>
          <p14:tracePt t="92593" x="4222750" y="3206750"/>
          <p14:tracePt t="92609" x="4222750" y="3181350"/>
          <p14:tracePt t="92625" x="4222750" y="3162300"/>
          <p14:tracePt t="92642" x="4229100" y="3149600"/>
          <p14:tracePt t="92659" x="4235450" y="3136900"/>
          <p14:tracePt t="92692" x="4248150" y="3124200"/>
          <p14:tracePt t="92709" x="4254500" y="3117850"/>
          <p14:tracePt t="92725" x="4260850" y="3111500"/>
          <p14:tracePt t="92742" x="4267200" y="3105150"/>
          <p14:tracePt t="92759" x="4279900" y="3086100"/>
          <p14:tracePt t="92776" x="4286250" y="3079750"/>
          <p14:tracePt t="92794" x="4305300" y="3060700"/>
          <p14:tracePt t="92809" x="4318000" y="3054350"/>
          <p14:tracePt t="92825" x="4343400" y="3048000"/>
          <p14:tracePt t="92842" x="4381500" y="3041650"/>
          <p14:tracePt t="92859" x="4406900" y="3035300"/>
          <p14:tracePt t="92875" x="4445000" y="3028950"/>
          <p14:tracePt t="92892" x="4470400" y="3028950"/>
          <p14:tracePt t="92909" x="4495800" y="3028950"/>
          <p14:tracePt t="92925" x="4514850" y="3028950"/>
          <p14:tracePt t="92942" x="4533900" y="3028950"/>
          <p14:tracePt t="92959" x="4565650" y="3028950"/>
          <p14:tracePt t="92976" x="4597400" y="3028950"/>
          <p14:tracePt t="92994" x="4667250" y="3028950"/>
          <p14:tracePt t="93009" x="4679950" y="3028950"/>
          <p14:tracePt t="93026" x="4737100" y="3028950"/>
          <p14:tracePt t="93033" x="4749800" y="3028950"/>
          <p14:tracePt t="93042" x="4775200" y="3028950"/>
          <p14:tracePt t="93059" x="4787900" y="3028950"/>
          <p14:tracePt t="93075" x="4806950" y="3035300"/>
          <p14:tracePt t="93092" x="4826000" y="3054350"/>
          <p14:tracePt t="93109" x="4845050" y="3067050"/>
          <p14:tracePt t="93125" x="4864100" y="3092450"/>
          <p14:tracePt t="93142" x="4876800" y="3111500"/>
          <p14:tracePt t="93158" x="4883150" y="3124200"/>
          <p14:tracePt t="93175" x="4889500" y="3136900"/>
          <p14:tracePt t="93192" x="4895850" y="3143250"/>
          <p14:tracePt t="93208" x="4895850" y="3162300"/>
          <p14:tracePt t="93225" x="4902200" y="3181350"/>
          <p14:tracePt t="93242" x="4902200" y="3187700"/>
          <p14:tracePt t="93259" x="4902200" y="3206750"/>
          <p14:tracePt t="93275" x="4908550" y="3219450"/>
          <p14:tracePt t="93292" x="4908550" y="3232150"/>
          <p14:tracePt t="93309" x="4908550" y="3251200"/>
          <p14:tracePt t="93342" x="4914900" y="3257550"/>
          <p14:tracePt t="93359" x="4921250" y="3263900"/>
          <p14:tracePt t="93388" x="4921250" y="3270250"/>
          <p14:tracePt t="93421" x="4921250" y="3276600"/>
          <p14:tracePt t="93429" x="4921250" y="3282950"/>
          <p14:tracePt t="93437" x="4921250" y="3295650"/>
          <p14:tracePt t="93445" x="4921250" y="3302000"/>
          <p14:tracePt t="93459" x="4902200" y="3327400"/>
          <p14:tracePt t="93476" x="4883150" y="3346450"/>
          <p14:tracePt t="93493" x="4864100" y="3365500"/>
          <p14:tracePt t="93510" x="4832350" y="3384550"/>
          <p14:tracePt t="93526" x="4826000" y="3384550"/>
          <p14:tracePt t="93543" x="4819650" y="3390900"/>
          <p14:tracePt t="93559" x="4813300" y="3390900"/>
          <p14:tracePt t="93589" x="4800600" y="3390900"/>
          <p14:tracePt t="93598" x="4794250" y="3390900"/>
          <p14:tracePt t="93609" x="4794250" y="3397250"/>
          <p14:tracePt t="93626" x="4787900" y="3397250"/>
          <p14:tracePt t="93643" x="4775200" y="3397250"/>
          <p14:tracePt t="94037" x="4775200" y="3403600"/>
          <p14:tracePt t="94055" x="4794250" y="3409950"/>
          <p14:tracePt t="94068" x="4813300" y="3409950"/>
          <p14:tracePt t="94076" x="4826000" y="3416300"/>
          <p14:tracePt t="94084" x="4838700" y="3422650"/>
          <p14:tracePt t="94099" x="4851400" y="3429000"/>
          <p14:tracePt t="94116" x="4857750" y="3435350"/>
          <p14:tracePt t="94133" x="4864100" y="3435350"/>
          <p14:tracePt t="94662" x="4870450" y="3441700"/>
          <p14:tracePt t="94670" x="4870450" y="3454400"/>
          <p14:tracePt t="94681" x="4883150" y="3473450"/>
          <p14:tracePt t="94687" x="4921250" y="3505200"/>
          <p14:tracePt t="94703" x="4991100" y="3549650"/>
          <p14:tracePt t="94720" x="5054600" y="3600450"/>
          <p14:tracePt t="94737" x="5099050" y="3625850"/>
          <p14:tracePt t="94754" x="5149850" y="3657600"/>
          <p14:tracePt t="94769" x="5175250" y="3663950"/>
          <p14:tracePt t="94830" x="5187950" y="3663950"/>
          <p14:tracePt t="94845" x="5194300" y="3663950"/>
          <p14:tracePt t="94990" x="5200650" y="3663950"/>
          <p14:tracePt t="95013" x="5200650" y="3651250"/>
          <p14:tracePt t="95021" x="5187950" y="3638550"/>
          <p14:tracePt t="95037" x="5181600" y="3632200"/>
          <p14:tracePt t="95048" x="5162550" y="3613150"/>
          <p14:tracePt t="95059" x="5124450" y="3575050"/>
          <p14:tracePt t="95076" x="5073650" y="3543300"/>
          <p14:tracePt t="95092" x="5029200" y="3511550"/>
          <p14:tracePt t="95108" x="4984750" y="3486150"/>
          <p14:tracePt t="95125" x="4959350" y="3473450"/>
          <p14:tracePt t="95142" x="4921250" y="3454400"/>
          <p14:tracePt t="95159" x="4876800" y="3454400"/>
          <p14:tracePt t="95175" x="4838700" y="3448050"/>
          <p14:tracePt t="95192" x="4813300" y="3441700"/>
          <p14:tracePt t="95209" x="4806950" y="3441700"/>
          <p14:tracePt t="95225" x="4800600" y="3441700"/>
          <p14:tracePt t="95242" x="4794250" y="3429000"/>
          <p14:tracePt t="95275" x="4787900" y="3429000"/>
          <p14:tracePt t="95292" x="4775200" y="3429000"/>
          <p14:tracePt t="95325" x="4762500" y="3429000"/>
          <p14:tracePt t="95342" x="4756150" y="3422650"/>
          <p14:tracePt t="95359" x="4737100" y="3422650"/>
          <p14:tracePt t="95375" x="4705350" y="3416300"/>
          <p14:tracePt t="95393" x="4686300" y="3403600"/>
          <p14:tracePt t="95410" x="4673600" y="3397250"/>
          <p14:tracePt t="95426" x="4648200" y="3384550"/>
          <p14:tracePt t="95442" x="4616450" y="3365500"/>
          <p14:tracePt t="95459" x="4584700" y="3340100"/>
          <p14:tracePt t="95476" x="4559300" y="3327400"/>
          <p14:tracePt t="95492" x="4546600" y="3302000"/>
          <p14:tracePt t="95509" x="4533900" y="3289300"/>
          <p14:tracePt t="95526" x="4527550" y="3276600"/>
          <p14:tracePt t="95542" x="4521200" y="3263900"/>
          <p14:tracePt t="95559" x="4521200" y="3244850"/>
          <p14:tracePt t="95576" x="4514850" y="3225800"/>
          <p14:tracePt t="95592" x="4514850" y="3194050"/>
          <p14:tracePt t="95609" x="4508500" y="3181350"/>
          <p14:tracePt t="95626" x="4508500" y="3168650"/>
          <p14:tracePt t="95642" x="4508500" y="3162300"/>
          <p14:tracePt t="95659" x="4508500" y="3155950"/>
          <p14:tracePt t="95676" x="4508500" y="3149600"/>
          <p14:tracePt t="95709" x="4508500" y="3143250"/>
          <p14:tracePt t="95726" x="4508500" y="3136900"/>
          <p14:tracePt t="95751" x="4508500" y="3124200"/>
          <p14:tracePt t="95759" x="4508500" y="3117850"/>
          <p14:tracePt t="95776" x="4508500" y="3111500"/>
          <p14:tracePt t="95792" x="4508500" y="3086100"/>
          <p14:tracePt t="95811" x="4533900" y="3054350"/>
          <p14:tracePt t="95826" x="4546600" y="3035300"/>
          <p14:tracePt t="95842" x="4565650" y="3009900"/>
          <p14:tracePt t="95859" x="4572000" y="3003550"/>
          <p14:tracePt t="95876" x="4597400" y="2997200"/>
          <p14:tracePt t="95893" x="4648200" y="2997200"/>
          <p14:tracePt t="95909" x="4692650" y="2997200"/>
          <p14:tracePt t="95926" x="4775200" y="2997200"/>
          <p14:tracePt t="95943" x="4864100" y="2997200"/>
          <p14:tracePt t="95959" x="4940300" y="2997200"/>
          <p14:tracePt t="95976" x="4991100" y="2997200"/>
          <p14:tracePt t="95993" x="5016500" y="2997200"/>
          <p14:tracePt t="96085" x="5022850" y="2997200"/>
          <p14:tracePt t="96094" x="5029200" y="3003550"/>
          <p14:tracePt t="96103" x="5035550" y="3009900"/>
          <p14:tracePt t="96109" x="5041900" y="3016250"/>
          <p14:tracePt t="96126" x="5054600" y="3028950"/>
          <p14:tracePt t="96143" x="5060950" y="3041650"/>
          <p14:tracePt t="96159" x="5067300" y="3048000"/>
          <p14:tracePt t="96176" x="5073650" y="3048000"/>
          <p14:tracePt t="96222" x="5073650" y="3054350"/>
          <p14:tracePt t="96238" x="5073650" y="3060700"/>
          <p14:tracePt t="96249" x="5073650" y="3067050"/>
          <p14:tracePt t="96256" x="5073650" y="3073400"/>
          <p14:tracePt t="96264" x="5073650" y="3086100"/>
          <p14:tracePt t="96278" x="5073650" y="3105150"/>
          <p14:tracePt t="96294" x="5073650" y="3124200"/>
          <p14:tracePt t="96310" x="5073650" y="3130550"/>
          <p14:tracePt t="96327" x="5067300" y="3149600"/>
          <p14:tracePt t="96343" x="5060950" y="3162300"/>
          <p14:tracePt t="96360" x="5054600" y="3175000"/>
          <p14:tracePt t="96393" x="5054600" y="3181350"/>
          <p14:tracePt t="96416" x="5054600" y="3187700"/>
          <p14:tracePt t="96454" x="5054600" y="3194050"/>
          <p14:tracePt t="96462" x="5048250" y="3200400"/>
          <p14:tracePt t="96478" x="5041900" y="3206750"/>
          <p14:tracePt t="96502" x="5035550" y="3213100"/>
          <p14:tracePt t="96519" x="5029200" y="3213100"/>
          <p14:tracePt t="96526" x="5022850" y="3213100"/>
          <p14:tracePt t="96535" x="5016500" y="3219450"/>
          <p14:tracePt t="96543" x="5010150" y="3225800"/>
          <p14:tracePt t="96560" x="4991100" y="3232150"/>
          <p14:tracePt t="96576" x="4959350" y="3238500"/>
          <p14:tracePt t="96593" x="4933950" y="3257550"/>
          <p14:tracePt t="96611" x="4876800" y="3263900"/>
          <p14:tracePt t="96626" x="4838700" y="3282950"/>
          <p14:tracePt t="96643" x="4813300" y="3282950"/>
          <p14:tracePt t="96660" x="4800600" y="3282950"/>
          <p14:tracePt t="96749" x="4794250" y="3282950"/>
          <p14:tracePt t="96757" x="4787900" y="3282950"/>
          <p14:tracePt t="96766" x="4781550" y="3282950"/>
          <p14:tracePt t="96777" x="4768850" y="3282950"/>
          <p14:tracePt t="96794" x="4756150" y="3282950"/>
          <p14:tracePt t="96810" x="4730750" y="3289300"/>
          <p14:tracePt t="96827" x="4629150" y="3302000"/>
          <p14:tracePt t="96843" x="4521200" y="3321050"/>
          <p14:tracePt t="96860" x="4406900" y="3327400"/>
          <p14:tracePt t="96877" x="4318000" y="3327400"/>
          <p14:tracePt t="96894" x="4286250" y="3327400"/>
          <p14:tracePt t="96910" x="4273550" y="3327400"/>
          <p14:tracePt t="96988" x="4267200" y="3327400"/>
          <p14:tracePt t="97003" x="4260850" y="3327400"/>
          <p14:tracePt t="97020" x="4254500" y="3327400"/>
          <p14:tracePt t="97045" x="4248150" y="3327400"/>
          <p14:tracePt t="97068" x="4248150" y="3314700"/>
          <p14:tracePt t="97086" x="4248150" y="3308350"/>
          <p14:tracePt t="97094" x="4248150" y="3302000"/>
          <p14:tracePt t="97110" x="4248150" y="3295650"/>
          <p14:tracePt t="97141" x="4248150" y="3282950"/>
          <p14:tracePt t="97155" x="4254500" y="3270250"/>
          <p14:tracePt t="97165" x="4260850" y="3270250"/>
          <p14:tracePt t="97177" x="4267200" y="3263900"/>
          <p14:tracePt t="97194" x="4298950" y="3251200"/>
          <p14:tracePt t="97210" x="4337050" y="3238500"/>
          <p14:tracePt t="97227" x="4368800" y="3213100"/>
          <p14:tracePt t="97244" x="4432300" y="3194050"/>
          <p14:tracePt t="97260" x="4489450" y="3168650"/>
          <p14:tracePt t="97277" x="4546600" y="3155950"/>
          <p14:tracePt t="97294" x="4584700" y="3149600"/>
          <p14:tracePt t="97310" x="4597400" y="3149600"/>
          <p14:tracePt t="97327" x="4597400" y="3143250"/>
          <p14:tracePt t="97511" x="4597400" y="3149600"/>
          <p14:tracePt t="97518" x="4597400" y="3155950"/>
          <p14:tracePt t="97527" x="4597400" y="3168650"/>
          <p14:tracePt t="97550" x="4603750" y="3213100"/>
          <p14:tracePt t="97566" x="4616450" y="3263900"/>
          <p14:tracePt t="97583" x="4629150" y="3295650"/>
          <p14:tracePt t="97600" x="4629150" y="3314700"/>
          <p14:tracePt t="97616" x="4629150" y="3346450"/>
          <p14:tracePt t="97633" x="4629150" y="3352800"/>
          <p14:tracePt t="97651" x="4629150" y="3365500"/>
          <p14:tracePt t="97667" x="4622800" y="3371850"/>
          <p14:tracePt t="97727" x="4622800" y="3378200"/>
          <p14:tracePt t="97895" x="4629150" y="3378200"/>
          <p14:tracePt t="97903" x="4667250" y="3378200"/>
          <p14:tracePt t="97912" x="4724400" y="3378200"/>
          <p14:tracePt t="97920" x="4806950" y="3378200"/>
          <p14:tracePt t="97937" x="4984750" y="3390900"/>
          <p14:tracePt t="97953" x="5232400" y="3416300"/>
          <p14:tracePt t="97971" x="5854700" y="3416300"/>
          <p14:tracePt t="97987" x="6438900" y="3416300"/>
          <p14:tracePt t="98003" x="7105650" y="3416300"/>
          <p14:tracePt t="98020" x="7626350" y="3416300"/>
          <p14:tracePt t="98028" x="7861300" y="3416300"/>
          <p14:tracePt t="98036" x="8077200" y="3416300"/>
          <p14:tracePt t="98053" x="8509000" y="3416300"/>
          <p14:tracePt t="98070" x="8921750" y="3416300"/>
          <p14:tracePt t="98086" x="9309100" y="3416300"/>
          <p14:tracePt t="98103" x="9613900" y="3416300"/>
          <p14:tracePt t="98120" x="9829800" y="3416300"/>
          <p14:tracePt t="98136" x="9994900" y="3422650"/>
          <p14:tracePt t="98153" x="10128250" y="3429000"/>
          <p14:tracePt t="98170" x="10223500" y="3448050"/>
          <p14:tracePt t="98187" x="10325100" y="3460750"/>
          <p14:tracePt t="98203" x="10369550" y="3467100"/>
          <p14:tracePt t="98220" x="10420350" y="3479800"/>
          <p14:tracePt t="98237" x="10452100" y="3486150"/>
          <p14:tracePt t="98253" x="10477500" y="3492500"/>
          <p14:tracePt t="98270" x="10502900" y="3498850"/>
          <p14:tracePt t="98287" x="10515600" y="3505200"/>
          <p14:tracePt t="98303" x="10528300" y="3505200"/>
          <p14:tracePt t="98337" x="10547350" y="3505200"/>
          <p14:tracePt t="98353" x="10572750" y="3505200"/>
          <p14:tracePt t="98370" x="10585450" y="3505200"/>
          <p14:tracePt t="98387" x="10610850" y="3505200"/>
          <p14:tracePt t="98403" x="10623550" y="3505200"/>
          <p14:tracePt t="98471" x="10629900" y="3505200"/>
          <p14:tracePt t="98503" x="10629900" y="3498850"/>
          <p14:tracePt t="98519" x="10636250" y="3492500"/>
          <p14:tracePt t="98534" x="10642600" y="3486150"/>
          <p14:tracePt t="98551" x="10642600" y="3467100"/>
          <p14:tracePt t="98560" x="10655300" y="3460750"/>
          <p14:tracePt t="98571" x="10655300" y="3448050"/>
          <p14:tracePt t="98588" x="10655300" y="3416300"/>
          <p14:tracePt t="98604" x="10655300" y="3403600"/>
          <p14:tracePt t="98620" x="10655300" y="3378200"/>
          <p14:tracePt t="98637" x="10655300" y="3346450"/>
          <p14:tracePt t="98653" x="10655300" y="3327400"/>
          <p14:tracePt t="98670" x="10655300" y="3314700"/>
          <p14:tracePt t="98687" x="10655300" y="3302000"/>
          <p14:tracePt t="98704" x="10655300" y="3289300"/>
          <p14:tracePt t="98720" x="10655300" y="3270250"/>
          <p14:tracePt t="98737" x="10648950" y="3251200"/>
          <p14:tracePt t="98911" x="10648950" y="3244850"/>
          <p14:tracePt t="99008" x="10642600" y="3244850"/>
          <p14:tracePt t="99031" x="10636250" y="3244850"/>
          <p14:tracePt t="99120" x="10629900" y="3244850"/>
          <p14:tracePt t="99135" x="10623550" y="3244850"/>
          <p14:tracePt t="99145" x="10617200" y="3244850"/>
          <p14:tracePt t="99160" x="10610850" y="3244850"/>
          <p14:tracePt t="99172" x="10604500" y="3244850"/>
          <p14:tracePt t="99192" x="10591800" y="3232150"/>
          <p14:tracePt t="99204" x="10585450" y="3232150"/>
          <p14:tracePt t="99237" x="10579100" y="3232150"/>
          <p14:tracePt t="99245" x="10566400" y="3232150"/>
          <p14:tracePt t="99254" x="10553700" y="3232150"/>
          <p14:tracePt t="99271" x="10528300" y="3232150"/>
          <p14:tracePt t="99304" x="10521950" y="3232150"/>
          <p14:tracePt t="99592" x="10515600" y="3232150"/>
          <p14:tracePt t="99609" x="10509250" y="3232150"/>
          <p14:tracePt t="99616" x="10502900" y="3232150"/>
          <p14:tracePt t="99625" x="10490200" y="3238500"/>
          <p14:tracePt t="99633" x="10477500" y="3238500"/>
          <p14:tracePt t="99650" x="10426700" y="3238500"/>
          <p14:tracePt t="99669" x="10287000" y="3238500"/>
          <p14:tracePt t="99686" x="10109200" y="3276600"/>
          <p14:tracePt t="99700" x="9969500" y="3302000"/>
          <p14:tracePt t="99717" x="9417050" y="3371850"/>
          <p14:tracePt t="99733" x="8921750" y="3441700"/>
          <p14:tracePt t="99750" x="8343900" y="3524250"/>
          <p14:tracePt t="99767" x="7670800" y="3638550"/>
          <p14:tracePt t="99783" x="7023100" y="3727450"/>
          <p14:tracePt t="99800" x="6604000" y="3797300"/>
          <p14:tracePt t="99817" x="6299200" y="3898900"/>
          <p14:tracePt t="99833" x="6165850" y="3949700"/>
          <p14:tracePt t="99850" x="6108700" y="3981450"/>
          <p14:tracePt t="99867" x="6076950" y="4000500"/>
          <p14:tracePt t="99885" x="6045200" y="4013200"/>
          <p14:tracePt t="99900" x="6038850" y="4025900"/>
          <p14:tracePt t="99917" x="6013450" y="4038600"/>
          <p14:tracePt t="99933" x="5981700" y="4064000"/>
          <p14:tracePt t="99950" x="5899150" y="4095750"/>
          <p14:tracePt t="99967" x="5816600" y="4127500"/>
          <p14:tracePt t="99983" x="5715000" y="4159250"/>
          <p14:tracePt t="100000" x="5613400" y="4184650"/>
          <p14:tracePt t="100017" x="5530850" y="4203700"/>
          <p14:tracePt t="100025" x="5480050" y="4203700"/>
          <p14:tracePt t="100033" x="5435600" y="4210050"/>
          <p14:tracePt t="100050" x="5327650" y="4216400"/>
          <p14:tracePt t="100067" x="5219700" y="4216400"/>
          <p14:tracePt t="100084" x="5111750" y="4222750"/>
          <p14:tracePt t="100100" x="5086350" y="4222750"/>
          <p14:tracePt t="100117" x="5080000" y="4222750"/>
          <p14:tracePt t="100133" x="5073650" y="4222750"/>
          <p14:tracePt t="100150" x="5060950" y="4222750"/>
          <p14:tracePt t="100167" x="5035550" y="4222750"/>
          <p14:tracePt t="100184" x="4959350" y="4197350"/>
          <p14:tracePt t="100200" x="4883150" y="4184650"/>
          <p14:tracePt t="100217" x="4794250" y="4171950"/>
          <p14:tracePt t="100234" x="4686300" y="4171950"/>
          <p14:tracePt t="100250" x="4527550" y="4152900"/>
          <p14:tracePt t="100267" x="4337050" y="4114800"/>
          <p14:tracePt t="100283" x="4089400" y="4083050"/>
          <p14:tracePt t="100300" x="3981450" y="4070350"/>
          <p14:tracePt t="100317" x="3949700" y="4051300"/>
          <p14:tracePt t="100350" x="3943350" y="4044950"/>
          <p14:tracePt t="100440" x="3943350" y="4038600"/>
          <p14:tracePt t="100655" x="3956050" y="4038600"/>
          <p14:tracePt t="100662" x="3987800" y="4038600"/>
          <p14:tracePt t="100671" x="4013200" y="4038600"/>
          <p14:tracePt t="100679" x="4044950" y="4038600"/>
          <p14:tracePt t="100696" x="4095750" y="4038600"/>
          <p14:tracePt t="100713" x="4165600" y="4019550"/>
          <p14:tracePt t="100730" x="4248150" y="4013200"/>
          <p14:tracePt t="100746" x="4305300" y="4006850"/>
          <p14:tracePt t="100763" x="4349750" y="4000500"/>
          <p14:tracePt t="100782" x="4394200" y="3987800"/>
          <p14:tracePt t="100796" x="4419600" y="3987800"/>
          <p14:tracePt t="100812" x="4470400" y="3987800"/>
          <p14:tracePt t="100830" x="4502150" y="3987800"/>
          <p14:tracePt t="100846" x="4533900" y="3987800"/>
          <p14:tracePt t="100863" x="4584700" y="3987800"/>
          <p14:tracePt t="100879" x="4597400" y="3987800"/>
          <p14:tracePt t="100896" x="4616450" y="3987800"/>
          <p14:tracePt t="100976" x="4622800" y="3987800"/>
          <p14:tracePt t="101002" x="4635500" y="3987800"/>
          <p14:tracePt t="101009" x="4641850" y="3981450"/>
          <p14:tracePt t="101023" x="4654550" y="3981450"/>
          <p14:tracePt t="101029" x="4660900" y="3981450"/>
          <p14:tracePt t="101046" x="4667250" y="3975100"/>
          <p14:tracePt t="101063" x="4705350" y="3975100"/>
          <p14:tracePt t="101079" x="4749800" y="3962400"/>
          <p14:tracePt t="101096" x="4794250" y="3962400"/>
          <p14:tracePt t="101113" x="4832350" y="3962400"/>
          <p14:tracePt t="101130" x="4857750" y="3962400"/>
          <p14:tracePt t="101147" x="4864100" y="3962400"/>
          <p14:tracePt t="101163" x="4889500" y="3962400"/>
          <p14:tracePt t="101182" x="4914900" y="3962400"/>
          <p14:tracePt t="101196" x="4933950" y="3962400"/>
          <p14:tracePt t="101213" x="4940300" y="3962400"/>
          <p14:tracePt t="101230" x="4959350" y="3968750"/>
          <p14:tracePt t="101263" x="4965700" y="3968750"/>
          <p14:tracePt t="101319" x="4978400" y="3968750"/>
          <p14:tracePt t="101327" x="4984750" y="3968750"/>
          <p14:tracePt t="101353" x="4991100" y="3968750"/>
          <p14:tracePt t="101359" x="5003800" y="3968750"/>
          <p14:tracePt t="101369" x="5016500" y="3962400"/>
          <p14:tracePt t="101382" x="5035550" y="3956050"/>
          <p14:tracePt t="101397" x="5086350" y="3937000"/>
          <p14:tracePt t="101413" x="5105400" y="3930650"/>
          <p14:tracePt t="101430" x="5130800" y="3917950"/>
          <p14:tracePt t="101447" x="5143500" y="3905250"/>
          <p14:tracePt t="101463" x="5149850" y="3905250"/>
          <p14:tracePt t="101480" x="5156200" y="3898900"/>
          <p14:tracePt t="101497" x="5156200" y="3886200"/>
          <p14:tracePt t="101513" x="5156200" y="3873500"/>
          <p14:tracePt t="101520" x="5168900" y="3860800"/>
          <p14:tracePt t="101530" x="5175250" y="3841750"/>
          <p14:tracePt t="101547" x="5175250" y="3803650"/>
          <p14:tracePt t="101566" x="5175250" y="3759200"/>
          <p14:tracePt t="101581" x="5168900" y="3676650"/>
          <p14:tracePt t="101597" x="5168900" y="3657600"/>
          <p14:tracePt t="101613" x="5156200" y="3581400"/>
          <p14:tracePt t="101630" x="5143500" y="3543300"/>
          <p14:tracePt t="101647" x="5124450" y="3505200"/>
          <p14:tracePt t="101663" x="5092700" y="3460750"/>
          <p14:tracePt t="101680" x="5073650" y="3441700"/>
          <p14:tracePt t="101697" x="5048250" y="3429000"/>
          <p14:tracePt t="101713" x="5003800" y="3409950"/>
          <p14:tracePt t="101730" x="4953000" y="3403600"/>
          <p14:tracePt t="101747" x="4889500" y="3403600"/>
          <p14:tracePt t="101764" x="4845050" y="3403600"/>
          <p14:tracePt t="101781" x="4775200" y="3416300"/>
          <p14:tracePt t="101797" x="4711700" y="3448050"/>
          <p14:tracePt t="101813" x="4667250" y="3473450"/>
          <p14:tracePt t="101830" x="4616450" y="3505200"/>
          <p14:tracePt t="101847" x="4572000" y="3524250"/>
          <p14:tracePt t="101864" x="4533900" y="3562350"/>
          <p14:tracePt t="101880" x="4483100" y="3613150"/>
          <p14:tracePt t="101897" x="4470400" y="3638550"/>
          <p14:tracePt t="101914" x="4451350" y="3683000"/>
          <p14:tracePt t="101930" x="4438650" y="3714750"/>
          <p14:tracePt t="101947" x="4425950" y="3740150"/>
          <p14:tracePt t="101965" x="4425950" y="3752850"/>
          <p14:tracePt t="101981" x="4425950" y="3790950"/>
          <p14:tracePt t="101997" x="4432300" y="3810000"/>
          <p14:tracePt t="102014" x="4464050" y="3835400"/>
          <p14:tracePt t="102030" x="4572000" y="3860800"/>
          <p14:tracePt t="102047" x="4711700" y="3879850"/>
          <p14:tracePt t="102064" x="4908550" y="3905250"/>
          <p14:tracePt t="102080" x="5168900" y="3905250"/>
          <p14:tracePt t="102097" x="5429250" y="3905250"/>
          <p14:tracePt t="102114" x="5689600" y="3905250"/>
          <p14:tracePt t="102130" x="5899150" y="3905250"/>
          <p14:tracePt t="102147" x="6083300" y="3886200"/>
          <p14:tracePt t="102167" x="6248400" y="3860800"/>
          <p14:tracePt t="102181" x="6299200" y="3848100"/>
          <p14:tracePt t="102197" x="6330950" y="3835400"/>
          <p14:tracePt t="102214" x="6337300" y="3835400"/>
          <p14:tracePt t="102230" x="6350000" y="3835400"/>
          <p14:tracePt t="102264" x="6362700" y="3829050"/>
          <p14:tracePt t="102287" x="6375400" y="3829050"/>
          <p14:tracePt t="102304" x="6388100" y="3822700"/>
          <p14:tracePt t="102320" x="6400800" y="3822700"/>
          <p14:tracePt t="102330" x="6407150" y="3822700"/>
          <p14:tracePt t="102347" x="6477000" y="3822700"/>
          <p14:tracePt t="102364" x="6553200" y="3822700"/>
          <p14:tracePt t="102382" x="6788150" y="3841750"/>
          <p14:tracePt t="102397" x="7023100" y="3848100"/>
          <p14:tracePt t="102414" x="7258050" y="3860800"/>
          <p14:tracePt t="102431" x="7467600" y="3860800"/>
          <p14:tracePt t="102447" x="7626350" y="3860800"/>
          <p14:tracePt t="102464" x="7740650" y="3860800"/>
          <p14:tracePt t="102481" x="7848600" y="3860800"/>
          <p14:tracePt t="102497" x="7924800" y="3860800"/>
          <p14:tracePt t="102514" x="8007350" y="3860800"/>
          <p14:tracePt t="102520" x="8070850" y="3860800"/>
          <p14:tracePt t="102531" x="8115300" y="3860800"/>
          <p14:tracePt t="102547" x="8223250" y="3860800"/>
          <p14:tracePt t="102566" x="8312150" y="3860800"/>
          <p14:tracePt t="102581" x="8401050" y="3860800"/>
          <p14:tracePt t="102597" x="8477250" y="3873500"/>
          <p14:tracePt t="102614" x="8534400" y="3879850"/>
          <p14:tracePt t="102631" x="8585200" y="3886200"/>
          <p14:tracePt t="102647" x="8597900" y="3886200"/>
          <p14:tracePt t="102664" x="8610600" y="3892550"/>
          <p14:tracePt t="102801" x="8616950" y="3892550"/>
          <p14:tracePt t="102817" x="8623300" y="3905250"/>
          <p14:tracePt t="102834" x="8636000" y="3905250"/>
          <p14:tracePt t="102841" x="8642350" y="3905250"/>
          <p14:tracePt t="102849" x="8661400" y="3905250"/>
          <p14:tracePt t="102865" x="8674100" y="3911600"/>
          <p14:tracePt t="102881" x="8724900" y="3917950"/>
          <p14:tracePt t="102898" x="8763000" y="3917950"/>
          <p14:tracePt t="102915" x="8832850" y="3917950"/>
          <p14:tracePt t="102931" x="8928100" y="3917950"/>
          <p14:tracePt t="102948" x="9004300" y="3917950"/>
          <p14:tracePt t="102965" x="9112250" y="3917950"/>
          <p14:tracePt t="102981" x="9220200" y="3917950"/>
          <p14:tracePt t="102998" x="9334500" y="3917950"/>
          <p14:tracePt t="103014" x="9442450" y="3917950"/>
          <p14:tracePt t="103023" x="9486900" y="3917950"/>
          <p14:tracePt t="103031" x="9531350" y="3917950"/>
          <p14:tracePt t="103048" x="9620250" y="3943350"/>
          <p14:tracePt t="103064" x="9696450" y="3943350"/>
          <p14:tracePt t="103081" x="9779000" y="3943350"/>
          <p14:tracePt t="103098" x="9848850" y="3943350"/>
          <p14:tracePt t="103115" x="9931400" y="3943350"/>
          <p14:tracePt t="103131" x="10020300" y="3943350"/>
          <p14:tracePt t="103149" x="10096500" y="3943350"/>
          <p14:tracePt t="103166" x="10280650" y="3924300"/>
          <p14:tracePt t="103181" x="10394950" y="3917950"/>
          <p14:tracePt t="103198" x="10496550" y="3917950"/>
          <p14:tracePt t="103215" x="10547350" y="3917950"/>
          <p14:tracePt t="103231" x="10636250" y="3917950"/>
          <p14:tracePt t="103248" x="10687050" y="3917950"/>
          <p14:tracePt t="103265" x="10731500" y="3917950"/>
          <p14:tracePt t="103281" x="10769600" y="3917950"/>
          <p14:tracePt t="103298" x="10795000" y="3917950"/>
          <p14:tracePt t="103315" x="10801350" y="3917950"/>
          <p14:tracePt t="103331" x="10807700" y="3917950"/>
          <p14:tracePt t="103348" x="10820400" y="3917950"/>
          <p14:tracePt t="103365" x="10839450" y="3917950"/>
          <p14:tracePt t="103381" x="10871200" y="3917950"/>
          <p14:tracePt t="103398" x="10915650" y="3917950"/>
          <p14:tracePt t="103415" x="10953750" y="3917950"/>
          <p14:tracePt t="103431" x="10979150" y="3917950"/>
          <p14:tracePt t="103448" x="10985500" y="3917950"/>
          <p14:tracePt t="105274" x="10991850" y="3917950"/>
          <p14:tracePt t="105360" x="10985500" y="3924300"/>
          <p14:tracePt t="105376" x="10972800" y="3924300"/>
          <p14:tracePt t="105384" x="10947400" y="3924300"/>
          <p14:tracePt t="105391" x="10934700" y="3930650"/>
          <p14:tracePt t="105400" x="10922000" y="3930650"/>
          <p14:tracePt t="105417" x="10890250" y="3930650"/>
          <p14:tracePt t="105433" x="10845800" y="3930650"/>
          <p14:tracePt t="105450" x="10807700" y="3930650"/>
          <p14:tracePt t="105467" x="10756900" y="3930650"/>
          <p14:tracePt t="105483" x="10725150" y="3930650"/>
          <p14:tracePt t="105500" x="10693400" y="3937000"/>
          <p14:tracePt t="105517" x="10655300" y="3943350"/>
          <p14:tracePt t="105524" x="10623550" y="3956050"/>
          <p14:tracePt t="105536" x="10528300" y="3962400"/>
          <p14:tracePt t="105550" x="10331450" y="4000500"/>
          <p14:tracePt t="105567" x="10058400" y="4025900"/>
          <p14:tracePt t="105584" x="9677400" y="4108450"/>
          <p14:tracePt t="105600" x="9296400" y="4210050"/>
          <p14:tracePt t="105617" x="9029700" y="4292600"/>
          <p14:tracePt t="105634" x="8839200" y="4343400"/>
          <p14:tracePt t="105651" x="8674100" y="4387850"/>
          <p14:tracePt t="105667" x="8489950" y="4419600"/>
          <p14:tracePt t="105684" x="8267700" y="4457700"/>
          <p14:tracePt t="105700" x="7931150" y="4514850"/>
          <p14:tracePt t="105717" x="7632700" y="4533900"/>
          <p14:tracePt t="105736" x="7016750" y="4616450"/>
          <p14:tracePt t="105751" x="6565900" y="4667250"/>
          <p14:tracePt t="105767" x="6146800" y="4692650"/>
          <p14:tracePt t="105784" x="5791200" y="4705350"/>
          <p14:tracePt t="105801" x="5575300" y="4737100"/>
          <p14:tracePt t="105817" x="5505450" y="4743450"/>
          <p14:tracePt t="105834" x="5473700" y="4749800"/>
          <p14:tracePt t="105851" x="5454650" y="4756150"/>
          <p14:tracePt t="105884" x="5454650" y="4762500"/>
          <p14:tracePt t="105930" x="5454650" y="4768850"/>
          <p14:tracePt t="105939" x="5461000" y="4768850"/>
          <p14:tracePt t="105947" x="5473700" y="4768850"/>
          <p14:tracePt t="105962" x="5486400" y="4768850"/>
          <p14:tracePt t="105978" x="5499100" y="4768850"/>
          <p14:tracePt t="105989" x="5505450" y="4768850"/>
          <p14:tracePt t="106005" x="5530850" y="4756150"/>
          <p14:tracePt t="106017" x="5619750" y="4705350"/>
          <p14:tracePt t="106024" x="5664200" y="4679950"/>
          <p14:tracePt t="106034" x="5689600" y="4660900"/>
          <p14:tracePt t="106051" x="5816600" y="4584700"/>
          <p14:tracePt t="106067" x="5937250" y="4502150"/>
          <p14:tracePt t="106084" x="6051550" y="4438650"/>
          <p14:tracePt t="106101" x="6146800" y="4381500"/>
          <p14:tracePt t="106118" x="6172200" y="4375150"/>
          <p14:tracePt t="106135" x="6216650" y="4368800"/>
          <p14:tracePt t="106194" x="6223000" y="4368800"/>
          <p14:tracePt t="106211" x="6223000" y="4375150"/>
          <p14:tracePt t="106235" x="6223000" y="4381500"/>
          <p14:tracePt t="106260" x="6229350" y="4394200"/>
          <p14:tracePt t="106282" x="6235700" y="4394200"/>
          <p14:tracePt t="106299" x="6248400" y="4400550"/>
          <p14:tracePt t="106330" x="6267450" y="4400550"/>
          <p14:tracePt t="106340" x="6273800" y="4406900"/>
          <p14:tracePt t="106362" x="6280150" y="4413250"/>
          <p14:tracePt t="106401" x="6280150" y="4419600"/>
          <p14:tracePt t="106410" x="6280150" y="4425950"/>
          <p14:tracePt t="106417" x="6261100" y="4432300"/>
          <p14:tracePt t="106434" x="6197600" y="4438650"/>
          <p14:tracePt t="106451" x="6096000" y="4457700"/>
          <p14:tracePt t="106468" x="6032500" y="4457700"/>
          <p14:tracePt t="106484" x="6007100" y="4457700"/>
          <p14:tracePt t="106501" x="5994400" y="4445000"/>
          <p14:tracePt t="106519" x="5981700" y="4425950"/>
          <p14:tracePt t="106524" x="5975350" y="4406900"/>
          <p14:tracePt t="106534" x="5949950" y="4362450"/>
          <p14:tracePt t="106551" x="5943600" y="4349750"/>
          <p14:tracePt t="106568" x="5943600" y="4318000"/>
          <p14:tracePt t="106584" x="5943600" y="4286250"/>
          <p14:tracePt t="106601" x="5943600" y="4267200"/>
          <p14:tracePt t="106618" x="5949950" y="4248150"/>
          <p14:tracePt t="106634" x="5975350" y="4210050"/>
          <p14:tracePt t="106651" x="5988050" y="4203700"/>
          <p14:tracePt t="106668" x="6000750" y="4178300"/>
          <p14:tracePt t="106685" x="6013450" y="4159250"/>
          <p14:tracePt t="106701" x="6045200" y="4146550"/>
          <p14:tracePt t="106718" x="6089650" y="4127500"/>
          <p14:tracePt t="106735" x="6184900" y="4108450"/>
          <p14:tracePt t="106751" x="6223000" y="4089400"/>
          <p14:tracePt t="106768" x="6248400" y="4089400"/>
          <p14:tracePt t="106784" x="6273800" y="4089400"/>
          <p14:tracePt t="106801" x="6305550" y="4089400"/>
          <p14:tracePt t="106818" x="6350000" y="4089400"/>
          <p14:tracePt t="106835" x="6394450" y="4089400"/>
          <p14:tracePt t="106851" x="6445250" y="4089400"/>
          <p14:tracePt t="106868" x="6477000" y="4089400"/>
          <p14:tracePt t="106885" x="6508750" y="4095750"/>
          <p14:tracePt t="106901" x="6546850" y="4127500"/>
          <p14:tracePt t="106919" x="6578600" y="4159250"/>
          <p14:tracePt t="106935" x="6629400" y="4210050"/>
          <p14:tracePt t="106951" x="6648450" y="4235450"/>
          <p14:tracePt t="106968" x="6686550" y="4267200"/>
          <p14:tracePt t="106985" x="6705600" y="4279900"/>
          <p14:tracePt t="107001" x="6711950" y="4292600"/>
          <p14:tracePt t="107018" x="6711950" y="4298950"/>
          <p14:tracePt t="107025" x="6711950" y="4305300"/>
          <p14:tracePt t="107034" x="6711950" y="4311650"/>
          <p14:tracePt t="107052" x="6711950" y="4330700"/>
          <p14:tracePt t="107068" x="6711950" y="4368800"/>
          <p14:tracePt t="107085" x="6699250" y="4400550"/>
          <p14:tracePt t="107102" x="6642100" y="4445000"/>
          <p14:tracePt t="107119" x="6578600" y="4476750"/>
          <p14:tracePt t="107136" x="6521450" y="4508500"/>
          <p14:tracePt t="107154" x="6508750" y="4514850"/>
          <p14:tracePt t="107235" x="6502400" y="4521200"/>
          <p14:tracePt t="107244" x="6496050" y="4521200"/>
          <p14:tracePt t="107261" x="6489700" y="4521200"/>
          <p14:tracePt t="107276" x="6483350" y="4521200"/>
          <p14:tracePt t="107300" x="6464300" y="4521200"/>
          <p14:tracePt t="107315" x="6438900" y="4521200"/>
          <p14:tracePt t="107324" x="6432550" y="4521200"/>
          <p14:tracePt t="107335" x="6381750" y="4521200"/>
          <p14:tracePt t="107352" x="6337300" y="4521200"/>
          <p14:tracePt t="107369" x="6254750" y="4521200"/>
          <p14:tracePt t="107385" x="6165850" y="4521200"/>
          <p14:tracePt t="107402" x="6108700" y="4521200"/>
          <p14:tracePt t="107418" x="6096000" y="4521200"/>
          <p14:tracePt t="107435" x="6089650" y="4521200"/>
          <p14:tracePt t="107482" x="6083300" y="4521200"/>
          <p14:tracePt t="107499" x="6083300" y="4514850"/>
          <p14:tracePt t="107509" x="6076950" y="4508500"/>
          <p14:tracePt t="107530" x="6057900" y="4495800"/>
          <p14:tracePt t="107552" x="6057900" y="4489450"/>
          <p14:tracePt t="107579" x="6051550" y="4483100"/>
          <p14:tracePt t="107595" x="6051550" y="4476750"/>
          <p14:tracePt t="107611" x="6051550" y="4470400"/>
          <p14:tracePt t="107628" x="6051550" y="4464050"/>
          <p14:tracePt t="107635" x="6051550" y="4457700"/>
          <p14:tracePt t="107652" x="6051550" y="4445000"/>
          <p14:tracePt t="107669" x="6057900" y="4432300"/>
          <p14:tracePt t="107686" x="6057900" y="4413250"/>
          <p14:tracePt t="107704" x="6064250" y="4413250"/>
          <p14:tracePt t="107719" x="6064250" y="4406900"/>
          <p14:tracePt t="107737" x="6064250" y="4394200"/>
          <p14:tracePt t="107885" x="6064250" y="4387850"/>
          <p14:tracePt t="107899" x="6064250" y="4381500"/>
          <p14:tracePt t="107909" x="6064250" y="4375150"/>
          <p14:tracePt t="107920" x="6064250" y="4368800"/>
          <p14:tracePt t="107936" x="6064250" y="4349750"/>
          <p14:tracePt t="107953" x="6076950" y="4324350"/>
          <p14:tracePt t="107969" x="6089650" y="4298950"/>
          <p14:tracePt t="107986" x="6096000" y="4279900"/>
          <p14:tracePt t="108002" x="6108700" y="4260850"/>
          <p14:tracePt t="108019" x="6127750" y="4248150"/>
          <p14:tracePt t="108028" x="6140450" y="4229100"/>
          <p14:tracePt t="108036" x="6153150" y="4222750"/>
          <p14:tracePt t="108052" x="6197600" y="4197350"/>
          <p14:tracePt t="108069" x="6235700" y="4191000"/>
          <p14:tracePt t="108086" x="6273800" y="4171950"/>
          <p14:tracePt t="108105" x="6318250" y="4165600"/>
          <p14:tracePt t="108120" x="6375400" y="4165600"/>
          <p14:tracePt t="108136" x="6413500" y="4165600"/>
          <p14:tracePt t="108153" x="6464300" y="4165600"/>
          <p14:tracePt t="108169" x="6489700" y="4165600"/>
          <p14:tracePt t="108186" x="6515100" y="4171950"/>
          <p14:tracePt t="108202" x="6553200" y="4178300"/>
          <p14:tracePt t="108219" x="6578600" y="4191000"/>
          <p14:tracePt t="108236" x="6597650" y="4210050"/>
          <p14:tracePt t="108253" x="6610350" y="4216400"/>
          <p14:tracePt t="108269" x="6616700" y="4216400"/>
          <p14:tracePt t="108286" x="6629400" y="4229100"/>
          <p14:tracePt t="108303" x="6635750" y="4235450"/>
          <p14:tracePt t="108320" x="6648450" y="4267200"/>
          <p14:tracePt t="108336" x="6661150" y="4273550"/>
          <p14:tracePt t="108353" x="6667500" y="4292600"/>
          <p14:tracePt t="108369" x="6667500" y="4311650"/>
          <p14:tracePt t="108386" x="6673850" y="4318000"/>
          <p14:tracePt t="108403" x="6680200" y="4337050"/>
          <p14:tracePt t="108419" x="6680200" y="4368800"/>
          <p14:tracePt t="108436" x="6680200" y="4400550"/>
          <p14:tracePt t="108453" x="6680200" y="4425950"/>
          <p14:tracePt t="108469" x="6680200" y="4451350"/>
          <p14:tracePt t="108486" x="6673850" y="4464050"/>
          <p14:tracePt t="108668" x="6667500" y="4470400"/>
          <p14:tracePt t="108699" x="6667500" y="4476750"/>
          <p14:tracePt t="108708" x="6661150" y="4476750"/>
          <p14:tracePt t="108717" x="6654800" y="4476750"/>
          <p14:tracePt t="108725" x="6648450" y="4483100"/>
          <p14:tracePt t="108742" x="6604000" y="4489450"/>
          <p14:tracePt t="108758" x="6553200" y="4495800"/>
          <p14:tracePt t="108777" x="6477000" y="4508500"/>
          <p14:tracePt t="108792" x="6445250" y="4508500"/>
          <p14:tracePt t="109629" x="6438900" y="4514850"/>
          <p14:tracePt t="109645" x="6438900" y="4527550"/>
          <p14:tracePt t="109653" x="6438900" y="4533900"/>
          <p14:tracePt t="109677" x="6438900" y="4552950"/>
          <p14:tracePt t="109685" x="6432550" y="4559300"/>
          <p14:tracePt t="109693" x="6432550" y="4565650"/>
          <p14:tracePt t="109706" x="6413500" y="4591050"/>
          <p14:tracePt t="109721" x="6407150" y="4629150"/>
          <p14:tracePt t="109737" x="6381750" y="4660900"/>
          <p14:tracePt t="109753" x="6362700" y="4686300"/>
          <p14:tracePt t="109770" x="6330950" y="4730750"/>
          <p14:tracePt t="109787" x="6318250" y="4749800"/>
          <p14:tracePt t="109803" x="6280150" y="4787900"/>
          <p14:tracePt t="109820" x="6223000" y="4819650"/>
          <p14:tracePt t="109837" x="6184900" y="4851400"/>
          <p14:tracePt t="109853" x="6172200" y="4864100"/>
          <p14:tracePt t="109870" x="6146800" y="4876800"/>
          <p14:tracePt t="109887" x="6134100" y="4883150"/>
          <p14:tracePt t="109904" x="6127750" y="4895850"/>
          <p14:tracePt t="109921" x="6096000" y="4914900"/>
          <p14:tracePt t="109937" x="6045200" y="4933950"/>
          <p14:tracePt t="109953" x="6007100" y="4933950"/>
          <p14:tracePt t="109970" x="5937250" y="4940300"/>
          <p14:tracePt t="109987" x="5861050" y="4946650"/>
          <p14:tracePt t="110003" x="5734050" y="4946650"/>
          <p14:tracePt t="110020" x="5562600" y="4946650"/>
          <p14:tracePt t="110037" x="5372100" y="4946650"/>
          <p14:tracePt t="110045" x="5270500" y="4965700"/>
          <p14:tracePt t="110053" x="5181600" y="4972050"/>
          <p14:tracePt t="110070" x="5022850" y="4978400"/>
          <p14:tracePt t="110087" x="4927600" y="4991100"/>
          <p14:tracePt t="110104" x="4883150" y="4997450"/>
          <p14:tracePt t="110120" x="4870450" y="4997450"/>
          <p14:tracePt t="110137" x="4857750" y="4997450"/>
          <p14:tracePt t="110154" x="4838700" y="4997450"/>
          <p14:tracePt t="110170" x="4813300" y="4997450"/>
          <p14:tracePt t="110187" x="4762500" y="4997450"/>
          <p14:tracePt t="110204" x="4705350" y="4972050"/>
          <p14:tracePt t="110220" x="4635500" y="4946650"/>
          <p14:tracePt t="110237" x="4603750" y="4940300"/>
          <p14:tracePt t="110254" x="4559300" y="4927600"/>
          <p14:tracePt t="110270" x="4527550" y="4927600"/>
          <p14:tracePt t="110287" x="4508500" y="4921250"/>
          <p14:tracePt t="110304" x="4495800" y="4921250"/>
          <p14:tracePt t="110320" x="4483100" y="4921250"/>
          <p14:tracePt t="110445" x="4476750" y="4914900"/>
          <p14:tracePt t="110462" x="4470400" y="4908550"/>
          <p14:tracePt t="110469" x="4464050" y="4902200"/>
          <p14:tracePt t="110478" x="4457700" y="4902200"/>
          <p14:tracePt t="110487" x="4451350" y="4902200"/>
          <p14:tracePt t="110504" x="4445000" y="4895850"/>
          <p14:tracePt t="110573" x="4438650" y="4889500"/>
          <p14:tracePt t="110582" x="4419600" y="4883150"/>
          <p14:tracePt t="110590" x="4375150" y="4864100"/>
          <p14:tracePt t="110604" x="4260850" y="4806950"/>
          <p14:tracePt t="110621" x="4089400" y="4718050"/>
          <p14:tracePt t="110637" x="3905250" y="4616450"/>
          <p14:tracePt t="110654" x="3676650" y="4514850"/>
          <p14:tracePt t="110671" x="3327400" y="4330700"/>
          <p14:tracePt t="110688" x="2825750" y="4083050"/>
          <p14:tracePt t="110707" x="2343150" y="3822700"/>
          <p14:tracePt t="110721" x="2038350" y="3651250"/>
          <p14:tracePt t="110737" x="1981200" y="3619500"/>
          <p14:tracePt t="110754" x="1974850" y="3606800"/>
          <p14:tracePt t="110771" x="1974850" y="3600450"/>
          <p14:tracePt t="110787" x="1968500" y="3594100"/>
          <p14:tracePt t="110804" x="1955800" y="3575050"/>
          <p14:tracePt t="110821" x="1943100" y="3562350"/>
          <p14:tracePt t="110838" x="1930400" y="3549650"/>
          <p14:tracePt t="110854" x="1924050" y="3530600"/>
          <p14:tracePt t="110871" x="1898650" y="3511550"/>
          <p14:tracePt t="110888" x="1866900" y="3460750"/>
          <p14:tracePt t="110905" x="1790700" y="3352800"/>
          <p14:tracePt t="110921" x="1574800" y="3194050"/>
          <p14:tracePt t="110938" x="1390650" y="3092450"/>
          <p14:tracePt t="110954" x="1257300" y="3035300"/>
          <p14:tracePt t="110971" x="1149350" y="2984500"/>
          <p14:tracePt t="110987" x="1111250" y="2984500"/>
          <p14:tracePt t="111004" x="1092200" y="2984500"/>
          <p14:tracePt t="111125" x="1104900" y="2984500"/>
          <p14:tracePt t="111133" x="1117600" y="2984500"/>
          <p14:tracePt t="111141" x="1143000" y="2984500"/>
          <p14:tracePt t="111155" x="1187450" y="2984500"/>
          <p14:tracePt t="111171" x="1282700" y="2984500"/>
          <p14:tracePt t="111188" x="1454150" y="2984500"/>
          <p14:tracePt t="111205" x="1708150" y="2984500"/>
          <p14:tracePt t="111221" x="2095500" y="3073400"/>
          <p14:tracePt t="111238" x="2546350" y="3206750"/>
          <p14:tracePt t="111255" x="2965450" y="3346450"/>
          <p14:tracePt t="111271" x="3238500" y="3448050"/>
          <p14:tracePt t="111288" x="3435350" y="3536950"/>
          <p14:tracePt t="111305" x="3670300" y="3676650"/>
          <p14:tracePt t="111321" x="3810000" y="3778250"/>
          <p14:tracePt t="111338" x="3892550" y="3841750"/>
          <p14:tracePt t="111355" x="3987800" y="3898900"/>
          <p14:tracePt t="111372" x="4032250" y="3911600"/>
          <p14:tracePt t="111388" x="4057650" y="3917950"/>
          <p14:tracePt t="111405" x="4057650" y="3924300"/>
          <p14:tracePt t="111422" x="4076700" y="3937000"/>
          <p14:tracePt t="111438" x="4114800" y="3968750"/>
          <p14:tracePt t="111455" x="4152900" y="4025900"/>
          <p14:tracePt t="111472" x="4260850" y="4121150"/>
          <p14:tracePt t="111490" x="4432300" y="4241800"/>
          <p14:tracePt t="111505" x="4756150" y="4413250"/>
          <p14:tracePt t="111522" x="4940300" y="4514850"/>
          <p14:tracePt t="111538" x="5080000" y="4603750"/>
          <p14:tracePt t="111555" x="5213350" y="4705350"/>
          <p14:tracePt t="111572" x="5314950" y="4768850"/>
          <p14:tracePt t="111588" x="5372100" y="4794250"/>
          <p14:tracePt t="111605" x="5397500" y="4806950"/>
          <p14:tracePt t="111622" x="5422900" y="4813300"/>
          <p14:tracePt t="111638" x="5454650" y="4826000"/>
          <p14:tracePt t="111655" x="5499100" y="4832350"/>
          <p14:tracePt t="111672" x="5537200" y="4838700"/>
          <p14:tracePt t="111691" x="5632450" y="4870450"/>
          <p14:tracePt t="111706" x="5689600" y="4889500"/>
          <p14:tracePt t="111722" x="5746750" y="4914900"/>
          <p14:tracePt t="111738" x="5797550" y="4927600"/>
          <p14:tracePt t="111755" x="5829300" y="4927600"/>
          <p14:tracePt t="111772" x="5861050" y="4940300"/>
          <p14:tracePt t="111789" x="5886450" y="4940300"/>
          <p14:tracePt t="111805" x="5911850" y="4953000"/>
          <p14:tracePt t="111822" x="5918200" y="4953000"/>
          <p14:tracePt t="112077" x="5924550" y="4959350"/>
          <p14:tracePt t="112085" x="5924550" y="4972050"/>
          <p14:tracePt t="112094" x="5905500" y="4978400"/>
          <p14:tracePt t="112604" x="5899150" y="4978400"/>
          <p14:tracePt t="112612" x="5899150" y="4984750"/>
          <p14:tracePt t="112653" x="5899150" y="4991100"/>
          <p14:tracePt t="112661" x="5892800" y="4991100"/>
          <p14:tracePt t="112679" x="5886450" y="4991100"/>
          <p14:tracePt t="112693" x="5880100" y="4991100"/>
          <p14:tracePt t="112710" x="5867400" y="4991100"/>
          <p14:tracePt t="112720" x="5854700" y="4991100"/>
          <p14:tracePt t="112728" x="5835650" y="4991100"/>
          <p14:tracePt t="112746" x="5784850" y="4978400"/>
          <p14:tracePt t="112761" x="5721350" y="4946650"/>
          <p14:tracePt t="112778" x="5708650" y="4933950"/>
          <p14:tracePt t="112794" x="5702300" y="4927600"/>
          <p14:tracePt t="112811" x="5695950" y="4921250"/>
          <p14:tracePt t="112828" x="5695950" y="4914900"/>
          <p14:tracePt t="112845" x="5689600" y="4908550"/>
          <p14:tracePt t="112861" x="5670550" y="4902200"/>
          <p14:tracePt t="112878" x="5626100" y="4902200"/>
          <p14:tracePt t="112895" x="5575300" y="4902200"/>
          <p14:tracePt t="112911" x="5511800" y="4902200"/>
          <p14:tracePt t="112928" x="5441950" y="4902200"/>
          <p14:tracePt t="112945" x="5365750" y="4902200"/>
          <p14:tracePt t="112961" x="5207000" y="4902200"/>
          <p14:tracePt t="112978" x="5124450" y="4902200"/>
          <p14:tracePt t="112995" x="5086350" y="4902200"/>
          <p14:tracePt t="113011" x="5060950" y="4908550"/>
          <p14:tracePt t="113028" x="5054600" y="4914900"/>
          <p14:tracePt t="113036" x="5041900" y="4921250"/>
          <p14:tracePt t="113061" x="5035550" y="4933950"/>
          <p14:tracePt t="113078" x="5029200" y="4933950"/>
          <p14:tracePt t="113095" x="5029200" y="4940300"/>
          <p14:tracePt t="113111" x="5035550" y="4953000"/>
          <p14:tracePt t="113128" x="5086350" y="4953000"/>
          <p14:tracePt t="113147" x="5200650" y="4953000"/>
          <p14:tracePt t="113161" x="5232400" y="4953000"/>
          <p14:tracePt t="113178" x="5384800" y="4953000"/>
          <p14:tracePt t="113195" x="5530850" y="4953000"/>
          <p14:tracePt t="113212" x="5715000" y="4953000"/>
          <p14:tracePt t="113228" x="5899150" y="4953000"/>
          <p14:tracePt t="113245" x="6134100" y="4946650"/>
          <p14:tracePt t="113262" x="6350000" y="4921250"/>
          <p14:tracePt t="113278" x="6489700" y="4895850"/>
          <p14:tracePt t="113295" x="6565900" y="4883150"/>
          <p14:tracePt t="113312" x="6591300" y="4883150"/>
          <p14:tracePt t="113383" x="6604000" y="4870450"/>
          <p14:tracePt t="113438" x="6610350" y="4864100"/>
          <p14:tracePt t="113446" x="6616700" y="4864100"/>
          <p14:tracePt t="113455" x="6629400" y="4857750"/>
          <p14:tracePt t="113464" x="6661150" y="4857750"/>
          <p14:tracePt t="113479" x="6750050" y="4857750"/>
          <p14:tracePt t="113495" x="6845300" y="4851400"/>
          <p14:tracePt t="113512" x="6946900" y="4838700"/>
          <p14:tracePt t="113529" x="7023100" y="4819650"/>
          <p14:tracePt t="113539" x="7054850" y="4819650"/>
          <p14:tracePt t="113546" x="7080250" y="4813300"/>
          <p14:tracePt t="113563" x="7105650" y="4813300"/>
          <p14:tracePt t="113636" x="7112000" y="4813300"/>
          <p14:tracePt t="113966" x="7112000" y="4806950"/>
          <p14:tracePt t="113975" x="7105650" y="4806950"/>
          <p14:tracePt t="113990" x="7086600" y="4800600"/>
          <p14:tracePt t="114016" x="7080250" y="4800600"/>
          <p14:tracePt t="114903" x="7061200" y="4800600"/>
          <p14:tracePt t="114911" x="7054850" y="4800600"/>
          <p14:tracePt t="114921" x="7029450" y="4800600"/>
          <p14:tracePt t="114938" x="6946900" y="4800600"/>
          <p14:tracePt t="114956" x="6699250" y="4800600"/>
          <p14:tracePt t="114971" x="6483350" y="4800600"/>
          <p14:tracePt t="114988" x="6273800" y="4800600"/>
          <p14:tracePt t="115005" x="6121400" y="4800600"/>
          <p14:tracePt t="115022" x="6070600" y="4800600"/>
          <p14:tracePt t="115031" x="6057900" y="4800600"/>
          <p14:tracePt t="115095" x="6051550" y="4806950"/>
          <p14:tracePt t="115118" x="6019800" y="4813300"/>
          <p14:tracePt t="115134" x="5981700" y="4813300"/>
          <p14:tracePt t="115149" x="5943600" y="4826000"/>
          <p14:tracePt t="115156" x="5899150" y="4832350"/>
          <p14:tracePt t="115171" x="5791200" y="4832350"/>
          <p14:tracePt t="115188" x="5657850" y="4832350"/>
          <p14:tracePt t="115205" x="5505450" y="4832350"/>
          <p14:tracePt t="115221" x="5429250" y="4832350"/>
          <p14:tracePt t="115238" x="5403850" y="4838700"/>
          <p14:tracePt t="115255" x="5397500" y="4845050"/>
          <p14:tracePt t="115431" x="5391150" y="4845050"/>
          <p14:tracePt t="115447" x="5384800" y="4845050"/>
          <p14:tracePt t="115464" x="5378450" y="4845050"/>
          <p14:tracePt t="115470" x="5372100" y="4851400"/>
          <p14:tracePt t="115479" x="5372100" y="4857750"/>
          <p14:tracePt t="115488" x="5365750" y="4857750"/>
          <p14:tracePt t="115507" x="5359400" y="4870450"/>
          <p14:tracePt t="115522" x="5340350" y="4883150"/>
          <p14:tracePt t="115533" x="5327650" y="4889500"/>
          <p14:tracePt t="115539" x="5308600" y="4902200"/>
          <p14:tracePt t="115555" x="5276850" y="4914900"/>
          <p14:tracePt t="115572" x="5257800" y="4921250"/>
          <p14:tracePt t="115605" x="5251450" y="4921250"/>
          <p14:tracePt t="115677" x="5245100" y="4927600"/>
          <p14:tracePt t="115695" x="5238750" y="4927600"/>
          <p14:tracePt t="115711" x="5232400" y="4927600"/>
          <p14:tracePt t="115717" x="5226050" y="4933950"/>
          <p14:tracePt t="115733" x="5213350" y="4940300"/>
          <p14:tracePt t="115743" x="5207000" y="4940300"/>
          <p14:tracePt t="115758" x="5200650" y="4940300"/>
          <p14:tracePt t="115772" x="5181600" y="4940300"/>
          <p14:tracePt t="115788" x="5162550" y="4953000"/>
          <p14:tracePt t="115805" x="5149850" y="4953000"/>
          <p14:tracePt t="115822" x="5105400" y="4959350"/>
          <p14:tracePt t="115838" x="5067300" y="4959350"/>
          <p14:tracePt t="115855" x="5041900" y="4959350"/>
          <p14:tracePt t="116375" x="5048250" y="4965700"/>
          <p14:tracePt t="116385" x="5073650" y="4965700"/>
          <p14:tracePt t="116392" x="5080000" y="4965700"/>
          <p14:tracePt t="116399" x="5099050" y="4965700"/>
          <p14:tracePt t="116416" x="5130800" y="4965700"/>
          <p14:tracePt t="116433" x="5168900" y="4972050"/>
          <p14:tracePt t="116450" x="5200650" y="4984750"/>
          <p14:tracePt t="116467" x="5213350" y="4984750"/>
          <p14:tracePt t="116483" x="5219700" y="4984750"/>
          <p14:tracePt t="116607" x="5232400" y="4984750"/>
          <p14:tracePt t="116625" x="5245100" y="4984750"/>
          <p14:tracePt t="116632" x="5276850" y="4984750"/>
          <p14:tracePt t="116640" x="5321300" y="4984750"/>
          <p14:tracePt t="116650" x="5372100" y="4984750"/>
          <p14:tracePt t="116667" x="5486400" y="4984750"/>
          <p14:tracePt t="116683" x="5670550" y="4984750"/>
          <p14:tracePt t="116700" x="5778500" y="4984750"/>
          <p14:tracePt t="116716" x="5861050" y="4984750"/>
          <p14:tracePt t="116733" x="5899150" y="4984750"/>
          <p14:tracePt t="116750" x="5905500" y="4984750"/>
          <p14:tracePt t="116944" x="5918200" y="4984750"/>
          <p14:tracePt t="116959" x="5924550" y="4984750"/>
          <p14:tracePt t="116983" x="5930900" y="4984750"/>
          <p14:tracePt t="116999" x="5937250" y="4978400"/>
          <p14:tracePt t="117032" x="5949950" y="4972050"/>
          <p14:tracePt t="117048" x="5969000" y="4965700"/>
          <p14:tracePt t="117056" x="5975350" y="4965700"/>
          <p14:tracePt t="117064" x="5994400" y="4959350"/>
          <p14:tracePt t="117072" x="6007100" y="4959350"/>
          <p14:tracePt t="117089" x="6038850" y="4959350"/>
          <p14:tracePt t="117106" x="6089650" y="4953000"/>
          <p14:tracePt t="117122" x="6121400" y="4953000"/>
          <p14:tracePt t="117140" x="6153150" y="4953000"/>
          <p14:tracePt t="117156" x="6203950" y="4946650"/>
          <p14:tracePt t="117172" x="6223000" y="4946650"/>
          <p14:tracePt t="117189" x="6235700" y="4940300"/>
          <p14:tracePt t="117256" x="6242050" y="4933950"/>
          <p14:tracePt t="117272" x="6248400" y="4933950"/>
          <p14:tracePt t="117281" x="6254750" y="4933950"/>
          <p14:tracePt t="117289" x="6267450" y="4933950"/>
          <p14:tracePt t="117306" x="6311900" y="4933950"/>
          <p14:tracePt t="117323" x="6407150" y="4927600"/>
          <p14:tracePt t="117341" x="6546850" y="4908550"/>
          <p14:tracePt t="117356" x="6686550" y="4857750"/>
          <p14:tracePt t="117372" x="6705600" y="4845050"/>
          <p14:tracePt t="117389" x="6711950" y="4826000"/>
          <p14:tracePt t="117406" x="6711950" y="4813300"/>
          <p14:tracePt t="117423" x="6692900" y="4800600"/>
          <p14:tracePt t="117439" x="6661150" y="4800600"/>
          <p14:tracePt t="117456" x="6642100" y="4800600"/>
          <p14:tracePt t="117473" x="6635750" y="4800600"/>
          <p14:tracePt t="117608" x="6623050" y="4800600"/>
          <p14:tracePt t="117616" x="6616700" y="4813300"/>
          <p14:tracePt t="117625" x="6591300" y="4826000"/>
          <p14:tracePt t="117640" x="6483350" y="4876800"/>
          <p14:tracePt t="117656" x="6330950" y="4914900"/>
          <p14:tracePt t="117673" x="6121400" y="4972050"/>
          <p14:tracePt t="117689" x="5842000" y="5010150"/>
          <p14:tracePt t="117706" x="5524500" y="5035550"/>
          <p14:tracePt t="117723" x="5346700" y="5054600"/>
          <p14:tracePt t="117740" x="5232400" y="5054600"/>
          <p14:tracePt t="117756" x="5226050" y="5054600"/>
          <p14:tracePt t="117937" x="5226050" y="5048250"/>
          <p14:tracePt t="118048" x="5226050" y="5041900"/>
          <p14:tracePt t="118056" x="5226050" y="5035550"/>
          <p14:tracePt t="118066" x="5219700" y="5029200"/>
          <p14:tracePt t="118073" x="5200650" y="5022850"/>
          <p14:tracePt t="118090" x="5168900" y="5022850"/>
          <p14:tracePt t="118107" x="5105400" y="4997450"/>
          <p14:tracePt t="118124" x="5067300" y="4997450"/>
          <p14:tracePt t="118140" x="5054600" y="4997450"/>
          <p14:tracePt t="119177" x="5054600" y="4984750"/>
          <p14:tracePt t="120290" x="5054600" y="4978400"/>
          <p14:tracePt t="120313" x="5060950" y="4978400"/>
          <p14:tracePt t="120338" x="5060950" y="4984750"/>
          <p14:tracePt t="120346" x="5060950" y="4991100"/>
          <p14:tracePt t="120361" x="5060950" y="4997450"/>
          <p14:tracePt t="120375" x="5060950" y="5010150"/>
          <p14:tracePt t="120382" x="5048250" y="5022850"/>
          <p14:tracePt t="120398" x="5041900" y="5022850"/>
          <p14:tracePt t="120414" x="5016500" y="5029200"/>
          <p14:tracePt t="120431" x="4972050" y="5035550"/>
          <p14:tracePt t="120448" x="4914900" y="5067300"/>
          <p14:tracePt t="120465" x="4819650" y="5137150"/>
          <p14:tracePt t="120481" x="4724400" y="5232400"/>
          <p14:tracePt t="120498" x="4679950" y="5327650"/>
          <p14:tracePt t="120515" x="4673600" y="5365750"/>
          <p14:tracePt t="120531" x="4660900" y="5410200"/>
          <p14:tracePt t="120543" x="4660900" y="5448300"/>
          <p14:tracePt t="120565" x="4667250" y="5473700"/>
          <p14:tracePt t="120581" x="4679950" y="5511800"/>
          <p14:tracePt t="120598" x="4686300" y="5530850"/>
          <p14:tracePt t="120614" x="4686300" y="5537200"/>
          <p14:tracePt t="120673" x="4692650" y="5556250"/>
          <p14:tracePt t="121042" x="4692650" y="5562600"/>
          <p14:tracePt t="121115" x="4705350" y="5568950"/>
          <p14:tracePt t="121121" x="4743450" y="5568950"/>
          <p14:tracePt t="121129" x="4787900" y="5568950"/>
          <p14:tracePt t="121144" x="4914900" y="5568950"/>
          <p14:tracePt t="121161" x="5010150" y="5568950"/>
          <p14:tracePt t="121178" x="5111750" y="5549900"/>
          <p14:tracePt t="121195" x="5175250" y="5543550"/>
          <p14:tracePt t="121211" x="5194300" y="5543550"/>
          <p14:tracePt t="121228" x="5200650" y="5537200"/>
          <p14:tracePt t="121244" x="5207000" y="5537200"/>
          <p14:tracePt t="121261" x="5207000" y="5524500"/>
          <p14:tracePt t="121278" x="5175250" y="5486400"/>
          <p14:tracePt t="121294" x="5118100" y="5454650"/>
          <p14:tracePt t="121311" x="5092700" y="5429250"/>
          <p14:tracePt t="121328" x="5092700" y="5397500"/>
          <p14:tracePt t="121345" x="5086350" y="5340350"/>
          <p14:tracePt t="121361" x="5086350" y="5289550"/>
          <p14:tracePt t="121378" x="5086350" y="5257800"/>
          <p14:tracePt t="121394" x="5086350" y="5213350"/>
          <p14:tracePt t="121411" x="5086350" y="5175250"/>
          <p14:tracePt t="121427" x="5086350" y="5149850"/>
          <p14:tracePt t="121445" x="5086350" y="5137150"/>
          <p14:tracePt t="121461" x="5086350" y="5111750"/>
          <p14:tracePt t="121478" x="5080000" y="5092700"/>
          <p14:tracePt t="121494" x="5073650" y="5086350"/>
          <p14:tracePt t="121511" x="5067300" y="5086350"/>
          <p14:tracePt t="121528" x="5067300" y="5080000"/>
          <p14:tracePt t="121535" x="5060950" y="5073650"/>
          <p14:tracePt t="121561" x="5054600" y="5054600"/>
          <p14:tracePt t="121578" x="5048250" y="5048250"/>
          <p14:tracePt t="121595" x="5041900" y="5035550"/>
          <p14:tracePt t="121611" x="5035550" y="5016500"/>
          <p14:tracePt t="121628" x="5029200" y="5010150"/>
          <p14:tracePt t="121648" x="5016500" y="4997450"/>
          <p14:tracePt t="121663" x="5003800" y="4984750"/>
          <p14:tracePt t="122346" x="5010150" y="4984750"/>
          <p14:tracePt t="122378" x="5016500" y="4984750"/>
          <p14:tracePt t="122388" x="5022850" y="4984750"/>
          <p14:tracePt t="122397" x="5029200" y="4984750"/>
          <p14:tracePt t="122404" x="5054600" y="4984750"/>
          <p14:tracePt t="122422" x="5124450" y="4965700"/>
          <p14:tracePt t="122439" x="5327650" y="4965700"/>
          <p14:tracePt t="122454" x="5486400" y="4965700"/>
          <p14:tracePt t="122471" x="5632450" y="4965700"/>
          <p14:tracePt t="122487" x="5715000" y="4965700"/>
          <p14:tracePt t="122505" x="5772150" y="4965700"/>
          <p14:tracePt t="122521" x="5810250" y="4965700"/>
          <p14:tracePt t="122537" x="5829300" y="4965700"/>
          <p14:tracePt t="122554" x="5835650" y="4965700"/>
          <p14:tracePt t="122642" x="5848350" y="4965700"/>
          <p14:tracePt t="122659" x="5873750" y="4965700"/>
          <p14:tracePt t="122667" x="5880100" y="4965700"/>
          <p14:tracePt t="122675" x="5911850" y="4965700"/>
          <p14:tracePt t="122688" x="5969000" y="4965700"/>
          <p14:tracePt t="122704" x="6045200" y="4965700"/>
          <p14:tracePt t="122721" x="6121400" y="4965700"/>
          <p14:tracePt t="122737" x="6178550" y="4965700"/>
          <p14:tracePt t="122754" x="6210300" y="4965700"/>
          <p14:tracePt t="122771" x="6223000" y="4965700"/>
          <p14:tracePt t="122873" x="6229350" y="4965700"/>
          <p14:tracePt t="122882" x="6235700" y="4965700"/>
          <p14:tracePt t="122896" x="6248400" y="4965700"/>
          <p14:tracePt t="122906" x="6254750" y="4965700"/>
          <p14:tracePt t="122921" x="6267450" y="4965700"/>
          <p14:tracePt t="122938" x="6280150" y="4965700"/>
          <p14:tracePt t="123995" x="6292850" y="4965700"/>
          <p14:tracePt t="124003" x="6311900" y="4965700"/>
          <p14:tracePt t="124012" x="6343650" y="4965700"/>
          <p14:tracePt t="124022" x="6362700" y="4965700"/>
          <p14:tracePt t="124041" x="6508750" y="4965700"/>
          <p14:tracePt t="124057" x="6610350" y="4965700"/>
          <p14:tracePt t="124071" x="6654800" y="4965700"/>
          <p14:tracePt t="124088" x="6686550" y="4965700"/>
          <p14:tracePt t="126332" x="6680200" y="4965700"/>
          <p14:tracePt t="126900" x="6673850" y="4965700"/>
          <p14:tracePt t="127588" x="6667500" y="4965700"/>
          <p14:tracePt t="127628" x="6667500" y="4959350"/>
          <p14:tracePt t="127668" x="6667500" y="4953000"/>
          <p14:tracePt t="127877" x="6667500" y="4946650"/>
          <p14:tracePt t="127908" x="6667500" y="4940300"/>
          <p14:tracePt t="127916" x="6673850" y="4933950"/>
          <p14:tracePt t="127932" x="6680200" y="4921250"/>
          <p14:tracePt t="127942" x="6686550" y="4914900"/>
          <p14:tracePt t="127955" x="6699250" y="4908550"/>
          <p14:tracePt t="127968" x="6711950" y="4895850"/>
          <p14:tracePt t="127985" x="6731000" y="4883150"/>
          <p14:tracePt t="128002" x="6750050" y="4876800"/>
          <p14:tracePt t="128019" x="6762750" y="4864100"/>
          <p14:tracePt t="128035" x="6775450" y="4857750"/>
          <p14:tracePt t="128052" x="6781800" y="4857750"/>
          <p14:tracePt t="128069" x="6788150" y="4857750"/>
          <p14:tracePt t="128085" x="6788150" y="4851400"/>
          <p14:tracePt t="130382" x="6781800" y="4864100"/>
          <p14:tracePt t="130390" x="6769100" y="4876800"/>
          <p14:tracePt t="130399" x="6743700" y="4895850"/>
          <p14:tracePt t="130408" x="6731000" y="4902200"/>
          <p14:tracePt t="130427" x="6667500" y="4933950"/>
          <p14:tracePt t="130442" x="6540500" y="4972050"/>
          <p14:tracePt t="130458" x="6515100" y="4984750"/>
          <p14:tracePt t="130475" x="6445250" y="5016500"/>
          <p14:tracePt t="130492" x="6413500" y="5035550"/>
          <p14:tracePt t="130508" x="6407150" y="5035550"/>
          <p14:tracePt t="130654" x="6394450" y="5035550"/>
          <p14:tracePt t="130670" x="6388100" y="5041900"/>
          <p14:tracePt t="130679" x="6381750" y="5041900"/>
          <p14:tracePt t="130694" x="6375400" y="5041900"/>
          <p14:tracePt t="130702" x="6362700" y="5041900"/>
          <p14:tracePt t="130710" x="6337300" y="5041900"/>
          <p14:tracePt t="130725" x="6299200" y="5041900"/>
          <p14:tracePt t="130742" x="6203950" y="5041900"/>
          <p14:tracePt t="130759" x="6089650" y="5041900"/>
          <p14:tracePt t="130775" x="5988050" y="5022850"/>
          <p14:tracePt t="130792" x="5911850" y="5022850"/>
          <p14:tracePt t="130809" x="5861050" y="5022850"/>
          <p14:tracePt t="130827" x="5842000" y="5022850"/>
          <p14:tracePt t="130842" x="5835650" y="5022850"/>
          <p14:tracePt t="131540" x="5822950" y="5022850"/>
          <p14:tracePt t="131548" x="5816600" y="5029200"/>
          <p14:tracePt t="131555" x="5816600" y="5048250"/>
          <p14:tracePt t="131567" x="5816600" y="5080000"/>
          <p14:tracePt t="131584" x="5822950" y="5156200"/>
          <p14:tracePt t="131600" x="5842000" y="5207000"/>
          <p14:tracePt t="131618" x="5880100" y="5276850"/>
          <p14:tracePt t="131637" x="5930900" y="5359400"/>
          <p14:tracePt t="131651" x="5943600" y="5391150"/>
          <p14:tracePt t="131667" x="5943600" y="5416550"/>
          <p14:tracePt t="131684" x="5943600" y="5435600"/>
          <p14:tracePt t="131701" x="5943600" y="5448300"/>
          <p14:tracePt t="131717" x="5937250" y="5467350"/>
          <p14:tracePt t="131734" x="5924550" y="5486400"/>
          <p14:tracePt t="131767" x="5911850" y="5486400"/>
          <p14:tracePt t="131784" x="5905500" y="5486400"/>
          <p14:tracePt t="131801" x="5899150" y="5486400"/>
          <p14:tracePt t="131820" x="5880100" y="5492750"/>
          <p14:tracePt t="131836" x="5854700" y="5492750"/>
          <p14:tracePt t="131851" x="5829300" y="5492750"/>
          <p14:tracePt t="131867" x="5803900" y="5492750"/>
          <p14:tracePt t="131884" x="5784850" y="5492750"/>
          <p14:tracePt t="131901" x="5740400" y="5480050"/>
          <p14:tracePt t="131918" x="5689600" y="5467350"/>
          <p14:tracePt t="131934" x="5632450" y="5448300"/>
          <p14:tracePt t="131951" x="5575300" y="5416550"/>
          <p14:tracePt t="131968" x="5511800" y="5378450"/>
          <p14:tracePt t="131984" x="5410200" y="5340350"/>
          <p14:tracePt t="132001" x="5276850" y="5289550"/>
          <p14:tracePt t="132019" x="5168900" y="5257800"/>
          <p14:tracePt t="132035" x="5099050" y="5245100"/>
          <p14:tracePt t="132044" x="5080000" y="5232400"/>
          <p14:tracePt t="132071" x="5080000" y="5226050"/>
          <p14:tracePt t="132084" x="5073650" y="5226050"/>
          <p14:tracePt t="132101" x="5067300" y="5226050"/>
          <p14:tracePt t="132117" x="5041900" y="5219700"/>
          <p14:tracePt t="132134" x="5035550" y="5213350"/>
          <p14:tracePt t="132151" x="5003800" y="5200650"/>
          <p14:tracePt t="132167" x="4946650" y="5187950"/>
          <p14:tracePt t="132184" x="4914900" y="5187950"/>
          <p14:tracePt t="132201" x="4883150" y="5175250"/>
          <p14:tracePt t="132218" x="4864100" y="5168900"/>
          <p14:tracePt t="132234" x="4813300" y="5168900"/>
          <p14:tracePt t="132251" x="4781550" y="5162550"/>
          <p14:tracePt t="132267" x="4737100" y="5156200"/>
          <p14:tracePt t="132284" x="4718050" y="5149850"/>
          <p14:tracePt t="132301" x="4699000" y="5143500"/>
          <p14:tracePt t="132334" x="4692650" y="5143500"/>
          <p14:tracePt t="132351" x="4673600" y="5137150"/>
          <p14:tracePt t="132368" x="4635500" y="5124450"/>
          <p14:tracePt t="132385" x="4616450" y="5118100"/>
          <p14:tracePt t="132401" x="4603750" y="5118100"/>
          <p14:tracePt t="132418" x="4597400" y="5111750"/>
          <p14:tracePt t="132502" x="4591050" y="5111750"/>
          <p14:tracePt t="132542" x="4578350" y="5111750"/>
          <p14:tracePt t="132567" x="4572000" y="5111750"/>
          <p14:tracePt t="132583" x="4565650" y="5111750"/>
          <p14:tracePt t="132592" x="4552950" y="5111750"/>
          <p14:tracePt t="132602" x="4546600" y="5105400"/>
          <p14:tracePt t="132620" x="4502150" y="5092700"/>
          <p14:tracePt t="132637" x="4470400" y="5092700"/>
          <p14:tracePt t="132651" x="4464050" y="5092700"/>
          <p14:tracePt t="132668" x="4445000" y="5092700"/>
          <p14:tracePt t="132685" x="4438650" y="5092700"/>
          <p14:tracePt t="132702" x="4425950" y="5092700"/>
          <p14:tracePt t="132718" x="4419600" y="5092700"/>
          <p14:tracePt t="132735" x="4413250" y="5092700"/>
          <p14:tracePt t="132774" x="4400550" y="5092700"/>
          <p14:tracePt t="132790" x="4394200" y="5092700"/>
          <p14:tracePt t="132813" x="4387850" y="5092700"/>
          <p14:tracePt t="132828" x="4375150" y="5092700"/>
          <p14:tracePt t="132871" x="4368800" y="5092700"/>
          <p14:tracePt t="132889" x="4362450" y="5092700"/>
          <p14:tracePt t="132904" x="4349750" y="5092700"/>
          <p14:tracePt t="132912" x="4343400" y="5092700"/>
          <p14:tracePt t="132920" x="4337050" y="5092700"/>
          <p14:tracePt t="132936" x="4330700" y="5092700"/>
          <p14:tracePt t="132952" x="4324350" y="5086350"/>
          <p14:tracePt t="132983" x="4318000" y="5086350"/>
          <p14:tracePt t="132999" x="4298950" y="5086350"/>
          <p14:tracePt t="133015" x="4286250" y="5086350"/>
          <p14:tracePt t="133024" x="4279900" y="5086350"/>
          <p14:tracePt t="133036" x="4248150" y="5092700"/>
          <p14:tracePt t="133479" x="4241800" y="5092700"/>
          <p14:tracePt t="133497" x="4229100" y="5092700"/>
          <p14:tracePt t="133527" x="4216400" y="5099050"/>
          <p14:tracePt t="133600" x="4210050" y="5099050"/>
          <p14:tracePt t="133614" x="4203700" y="5105400"/>
          <p14:tracePt t="133638" x="4197350" y="5105400"/>
          <p14:tracePt t="133679" x="4191000" y="5111750"/>
          <p14:tracePt t="133845" x="4203700" y="5118100"/>
          <p14:tracePt t="133852" x="4222750" y="5118100"/>
          <p14:tracePt t="133862" x="4235450" y="5118100"/>
          <p14:tracePt t="133872" x="4254500" y="5118100"/>
          <p14:tracePt t="133888" x="4305300" y="5118100"/>
          <p14:tracePt t="133905" x="4343400" y="5118100"/>
          <p14:tracePt t="133921" x="4394200" y="5118100"/>
          <p14:tracePt t="133938" x="4432300" y="5118100"/>
          <p14:tracePt t="133955" x="4489450" y="5118100"/>
          <p14:tracePt t="133971" x="4521200" y="5118100"/>
          <p14:tracePt t="133988" x="4546600" y="5111750"/>
          <p14:tracePt t="134005" x="4572000" y="5111750"/>
          <p14:tracePt t="134022" x="4603750" y="5105400"/>
          <p14:tracePt t="134038" x="4648200" y="5105400"/>
          <p14:tracePt t="134045" x="4667250" y="5105400"/>
          <p14:tracePt t="134055" x="4679950" y="5105400"/>
          <p14:tracePt t="134072" x="4699000" y="5105400"/>
          <p14:tracePt t="134089" x="4711700" y="5105400"/>
          <p14:tracePt t="134105" x="4724400" y="5105400"/>
          <p14:tracePt t="134122" x="4730750" y="5105400"/>
          <p14:tracePt t="134139" x="4756150" y="5105400"/>
          <p14:tracePt t="134155" x="4787900" y="5092700"/>
          <p14:tracePt t="134172" x="4838700" y="5092700"/>
          <p14:tracePt t="134188" x="4914900" y="5092700"/>
          <p14:tracePt t="134205" x="4991100" y="5092700"/>
          <p14:tracePt t="134222" x="5086350" y="5092700"/>
          <p14:tracePt t="134238" x="5194300" y="5092700"/>
          <p14:tracePt t="134255" x="5308600" y="5092700"/>
          <p14:tracePt t="134272" x="5435600" y="5092700"/>
          <p14:tracePt t="134288" x="5562600" y="5092700"/>
          <p14:tracePt t="134305" x="5670550" y="5073650"/>
          <p14:tracePt t="134322" x="5727700" y="5073650"/>
          <p14:tracePt t="134341" x="5765800" y="5067300"/>
          <p14:tracePt t="134355" x="5784850" y="5060950"/>
          <p14:tracePt t="134415" x="5791200" y="5060950"/>
          <p14:tracePt t="134432" x="5797550" y="5060950"/>
          <p14:tracePt t="134441" x="5803900" y="5060950"/>
          <p14:tracePt t="134450" x="5816600" y="5060950"/>
          <p14:tracePt t="134459" x="5835650" y="5060950"/>
          <p14:tracePt t="134472" x="5861050" y="5060950"/>
          <p14:tracePt t="134489" x="5905500" y="5060950"/>
          <p14:tracePt t="134506" x="5937250" y="5060950"/>
          <p14:tracePt t="134522" x="5969000" y="5060950"/>
          <p14:tracePt t="134539" x="6007100" y="5060950"/>
          <p14:tracePt t="134556" x="6013450" y="5060950"/>
          <p14:tracePt t="134577" x="6019800" y="5060950"/>
          <p14:tracePt t="134615" x="6026150" y="5060950"/>
          <p14:tracePt t="134632" x="6032500" y="5060950"/>
          <p14:tracePt t="134641" x="6038850" y="5060950"/>
          <p14:tracePt t="134665" x="6051550" y="5060950"/>
          <p14:tracePt t="134680" x="6057900" y="5060950"/>
          <p14:tracePt t="134688" x="6064250" y="5060950"/>
          <p14:tracePt t="134698" x="6083300" y="5060950"/>
          <p14:tracePt t="134712" x="6108700" y="5060950"/>
          <p14:tracePt t="134722" x="6115050" y="5060950"/>
          <p14:tracePt t="134741" x="6172200" y="5060950"/>
          <p14:tracePt t="134756" x="6235700" y="5060950"/>
          <p14:tracePt t="134772" x="6267450" y="5060950"/>
          <p14:tracePt t="134789" x="6286500" y="5060950"/>
          <p14:tracePt t="134806" x="6299200" y="5060950"/>
          <p14:tracePt t="134847" x="6305550" y="5060950"/>
          <p14:tracePt t="134870" x="6311900" y="5060950"/>
          <p14:tracePt t="134903" x="6324600" y="5060950"/>
          <p14:tracePt t="134911" x="6330950" y="5054600"/>
          <p14:tracePt t="134934" x="6337300" y="5054600"/>
          <p14:tracePt t="134950" x="6350000" y="5054600"/>
          <p14:tracePt t="135400" x="6369050" y="5029200"/>
          <p14:tracePt t="135409" x="6369050" y="4953000"/>
          <p14:tracePt t="135418" x="6369050" y="4838700"/>
          <p14:tracePt t="135425" x="6369050" y="4667250"/>
          <p14:tracePt t="135442" x="6432550" y="4006850"/>
          <p14:tracePt t="135459" x="6445250" y="3333750"/>
          <p14:tracePt t="135476" x="6407150" y="2717800"/>
          <p14:tracePt t="135492" x="6178550" y="2057400"/>
          <p14:tracePt t="135508" x="6007100" y="1714500"/>
          <p14:tracePt t="135525" x="5848350" y="1447800"/>
          <p14:tracePt t="135542" x="5746750" y="1346200"/>
          <p14:tracePt t="135550" x="5708650" y="1314450"/>
          <p14:tracePt t="135558" x="5702300" y="1308100"/>
          <p14:tracePt t="135575" x="5670550" y="1308100"/>
          <p14:tracePt t="135592" x="5651500" y="1308100"/>
          <p14:tracePt t="135608" x="5638800" y="1314450"/>
          <p14:tracePt t="135625" x="5613400" y="1333500"/>
          <p14:tracePt t="135642" x="5613400" y="1346200"/>
          <p14:tracePt t="135678" x="5594350" y="1346200"/>
          <p14:tracePt t="135692" x="5556250" y="1339850"/>
          <p14:tracePt t="135709" x="5511800" y="1308100"/>
          <p14:tracePt t="135725" x="5492750" y="1289050"/>
          <p14:tracePt t="135742" x="5480050" y="1276350"/>
          <p14:tracePt t="135759" x="5429250" y="1263650"/>
          <p14:tracePt t="135775" x="5346700" y="1212850"/>
          <p14:tracePt t="135792" x="5207000" y="1111250"/>
          <p14:tracePt t="135809" x="5060950" y="990600"/>
          <p14:tracePt t="135825" x="4959350" y="901700"/>
          <p14:tracePt t="135842" x="4876800" y="844550"/>
          <p14:tracePt t="135861" x="4851400" y="831850"/>
          <p14:tracePt t="135892" x="4838700" y="831850"/>
          <p14:tracePt t="135909" x="4813300" y="831850"/>
          <p14:tracePt t="135925" x="4762500" y="812800"/>
          <p14:tracePt t="135942" x="4718050" y="806450"/>
          <p14:tracePt t="135959" x="4673600" y="806450"/>
          <p14:tracePt t="135976" x="4629150" y="800100"/>
          <p14:tracePt t="135992" x="4597400" y="800100"/>
          <p14:tracePt t="136009" x="4540250" y="781050"/>
          <p14:tracePt t="136026" x="4413250" y="768350"/>
          <p14:tracePt t="136044" x="4248150" y="742950"/>
          <p14:tracePt t="136049" x="4152900" y="736600"/>
          <p14:tracePt t="136059" x="4051300" y="717550"/>
          <p14:tracePt t="136078" x="3740150" y="673100"/>
          <p14:tracePt t="136092" x="3536950" y="647700"/>
          <p14:tracePt t="136109" x="3327400" y="609600"/>
          <p14:tracePt t="136126" x="3155950" y="590550"/>
          <p14:tracePt t="136142" x="3079750" y="584200"/>
          <p14:tracePt t="136159" x="3073400" y="584200"/>
          <p14:tracePt t="136207" x="3079750" y="584200"/>
          <p14:tracePt t="136216" x="3098800" y="584200"/>
          <p14:tracePt t="136226" x="3111500" y="584200"/>
          <p14:tracePt t="136242" x="3117850" y="596900"/>
          <p14:tracePt t="136345" x="3130550" y="596900"/>
          <p14:tracePt t="136353" x="3194050" y="609600"/>
          <p14:tracePt t="136361" x="3289300" y="615950"/>
          <p14:tracePt t="136376" x="3644900" y="673100"/>
          <p14:tracePt t="136393" x="4273550" y="698500"/>
          <p14:tracePt t="136409" x="4838700" y="698500"/>
          <p14:tracePt t="136426" x="5270500" y="698500"/>
          <p14:tracePt t="136443" x="5473700" y="692150"/>
          <p14:tracePt t="136459" x="5537200" y="673100"/>
          <p14:tracePt t="136493" x="5537200" y="666750"/>
          <p14:tracePt t="136514" x="5537200" y="660400"/>
          <p14:tracePt t="136553" x="5524500" y="666750"/>
          <p14:tracePt t="136577" x="5518150" y="673100"/>
          <p14:tracePt t="136601" x="5518150" y="679450"/>
          <p14:tracePt t="136609" x="5518150" y="685800"/>
          <p14:tracePt t="136618" x="5505450" y="692150"/>
          <p14:tracePt t="136626" x="5499100" y="698500"/>
          <p14:tracePt t="136643" x="5499100" y="711200"/>
          <p14:tracePt t="136660" x="5480050" y="723900"/>
          <p14:tracePt t="136969" x="5505450" y="711200"/>
          <p14:tracePt t="136977" x="5543550" y="698500"/>
          <p14:tracePt t="136986" x="5581650" y="673100"/>
          <p14:tracePt t="136994" x="5607050" y="666750"/>
          <p14:tracePt t="137011" x="5645150" y="660400"/>
          <p14:tracePt t="137027" x="5664200" y="647700"/>
          <p14:tracePt t="137044" x="5683250" y="647700"/>
          <p14:tracePt t="137113" x="5689600" y="647700"/>
          <p14:tracePt t="137329" x="5746750" y="647700"/>
          <p14:tracePt t="137337" x="5988050" y="647700"/>
          <p14:tracePt t="137346" x="6419850" y="666750"/>
          <p14:tracePt t="137355" x="6985000" y="704850"/>
          <p14:tracePt t="137371" x="8464550" y="755650"/>
          <p14:tracePt t="137388" x="9861550" y="755650"/>
          <p14:tracePt t="137404" x="10871200" y="755650"/>
          <p14:tracePt t="137421" x="11569700" y="679450"/>
          <p14:tracePt t="137437" x="11664950" y="641350"/>
          <p14:tracePt t="137454" x="11677650" y="641350"/>
          <p14:tracePt t="137471" x="11671300" y="635000"/>
          <p14:tracePt t="137487" x="11557000" y="609600"/>
          <p14:tracePt t="137504" x="11398250" y="603250"/>
          <p14:tracePt t="137521" x="11290300" y="603250"/>
          <p14:tracePt t="137538" x="11214100" y="603250"/>
          <p14:tracePt t="137545" x="11169650" y="609600"/>
          <p14:tracePt t="137554" x="11137900" y="622300"/>
          <p14:tracePt t="137571" x="11036300" y="635000"/>
          <p14:tracePt t="137587" x="10909300" y="660400"/>
          <p14:tracePt t="137605" x="10737850" y="673100"/>
          <p14:tracePt t="137621" x="10306050" y="723900"/>
          <p14:tracePt t="137637" x="9721850" y="723900"/>
          <p14:tracePt t="137654" x="8947150" y="723900"/>
          <p14:tracePt t="137671" x="8172450" y="723900"/>
          <p14:tracePt t="137688" x="7550150" y="723900"/>
          <p14:tracePt t="137704" x="7181850" y="768350"/>
          <p14:tracePt t="137721" x="6978650" y="793750"/>
          <p14:tracePt t="137737" x="6832600" y="806450"/>
          <p14:tracePt t="137754" x="6788150" y="806450"/>
          <p14:tracePt t="137771" x="6781800" y="806450"/>
          <p14:tracePt t="137810" x="6775450" y="806450"/>
          <p14:tracePt t="137816" x="6769100" y="806450"/>
          <p14:tracePt t="137826" x="6750050" y="806450"/>
          <p14:tracePt t="137838" x="6661150" y="806450"/>
          <p14:tracePt t="137854" x="6477000" y="806450"/>
          <p14:tracePt t="137871" x="6197600" y="825500"/>
          <p14:tracePt t="137888" x="5892800" y="850900"/>
          <p14:tracePt t="137905" x="5676900" y="863600"/>
          <p14:tracePt t="137921" x="5505450" y="863600"/>
          <p14:tracePt t="137938" x="5391150" y="863600"/>
          <p14:tracePt t="137955" x="5359400" y="863600"/>
          <p14:tracePt t="138049" x="5353050" y="857250"/>
          <p14:tracePt t="138058" x="5353050" y="850900"/>
          <p14:tracePt t="138065" x="5346700" y="831850"/>
          <p14:tracePt t="138075" x="5340350" y="806450"/>
          <p14:tracePt t="138088" x="5289550" y="762000"/>
          <p14:tracePt t="138105" x="5245100" y="717550"/>
          <p14:tracePt t="138121" x="5200650" y="692150"/>
          <p14:tracePt t="138138" x="5175250" y="692150"/>
          <p14:tracePt t="138171" x="5162550" y="692150"/>
          <p14:tracePt t="138224" x="5162550" y="698500"/>
          <p14:tracePt t="138238" x="5156200" y="704850"/>
          <p14:tracePt t="138264" x="5149850" y="704850"/>
          <p14:tracePt t="138297" x="5143500" y="704850"/>
          <p14:tracePt t="138305" x="5130800" y="704850"/>
          <p14:tracePt t="138314" x="5105400" y="704850"/>
          <p14:tracePt t="138321" x="5086350" y="704850"/>
          <p14:tracePt t="138338" x="5035550" y="704850"/>
          <p14:tracePt t="138355" x="4978400" y="704850"/>
          <p14:tracePt t="138372" x="4953000" y="704850"/>
          <p14:tracePt t="138389" x="4933950" y="704850"/>
          <p14:tracePt t="139402" x="4927600" y="711200"/>
          <p14:tracePt t="139410" x="4927600" y="717550"/>
          <p14:tracePt t="139435" x="4927600" y="723900"/>
          <p14:tracePt t="139443" x="4933950" y="742950"/>
          <p14:tracePt t="139457" x="4933950" y="768350"/>
          <p14:tracePt t="139468" x="4940300" y="800100"/>
          <p14:tracePt t="139478" x="4978400" y="933450"/>
          <p14:tracePt t="139495" x="5003800" y="1104900"/>
          <p14:tracePt t="139512" x="5029200" y="1339850"/>
          <p14:tracePt t="139529" x="5073650" y="1644650"/>
          <p14:tracePt t="139545" x="5111750" y="1898650"/>
          <p14:tracePt t="139553" x="5130800" y="2012950"/>
          <p14:tracePt t="139562" x="5149850" y="2114550"/>
          <p14:tracePt t="139579" x="5207000" y="2273300"/>
          <p14:tracePt t="139595" x="5283200" y="2419350"/>
          <p14:tracePt t="139612" x="5378450" y="2559050"/>
          <p14:tracePt t="139629" x="5473700" y="2673350"/>
          <p14:tracePt t="139647" x="5556250" y="2800350"/>
          <p14:tracePt t="139663" x="5683250" y="2984500"/>
          <p14:tracePt t="139679" x="5734050" y="3067050"/>
          <p14:tracePt t="139695" x="5899150" y="3409950"/>
          <p14:tracePt t="139711" x="5969000" y="3708400"/>
          <p14:tracePt t="139728" x="6076950" y="4057650"/>
          <p14:tracePt t="139745" x="6178550" y="4406900"/>
          <p14:tracePt t="139762" x="6311900" y="4705350"/>
          <p14:tracePt t="139779" x="6438900" y="4953000"/>
          <p14:tracePt t="139795" x="6508750" y="5118100"/>
          <p14:tracePt t="139812" x="6584950" y="5308600"/>
          <p14:tracePt t="139828" x="6635750" y="5454650"/>
          <p14:tracePt t="139845" x="6673850" y="5556250"/>
          <p14:tracePt t="139862" x="6705600" y="5607050"/>
          <p14:tracePt t="139878" x="6718300" y="5613400"/>
          <p14:tracePt t="139971" x="6724650" y="5626100"/>
          <p14:tracePt t="139978" x="6724650" y="5651500"/>
          <p14:tracePt t="139988" x="6724650" y="5670550"/>
          <p14:tracePt t="139996" x="6724650" y="5689600"/>
          <p14:tracePt t="140012" x="6737350" y="5759450"/>
          <p14:tracePt t="140029" x="6769100" y="5797550"/>
          <p14:tracePt t="140048" x="6800850" y="5816600"/>
          <p14:tracePt t="140057" x="6819900" y="5816600"/>
          <p14:tracePt t="140067" x="6826250" y="5810250"/>
          <p14:tracePt t="140079" x="6762750" y="5740400"/>
          <p14:tracePt t="140096" x="6381750" y="5575300"/>
          <p14:tracePt t="140112" x="6356350" y="5562600"/>
          <p14:tracePt t="140321" x="6350000" y="5556250"/>
          <p14:tracePt t="140329" x="6350000" y="5543550"/>
          <p14:tracePt t="140337" x="6350000" y="5537200"/>
          <p14:tracePt t="140347" x="6350000" y="5518150"/>
          <p14:tracePt t="140362" x="6343650" y="5511800"/>
          <p14:tracePt t="140443" x="6343650" y="5499100"/>
          <p14:tracePt t="140451" x="6337300" y="5486400"/>
          <p14:tracePt t="140464" x="6267450" y="5435600"/>
          <p14:tracePt t="140479" x="6216650" y="5403850"/>
          <p14:tracePt t="140495" x="6134100" y="5340350"/>
          <p14:tracePt t="140512" x="6083300" y="5308600"/>
          <p14:tracePt t="140529" x="6000750" y="5276850"/>
          <p14:tracePt t="140545" x="5861050" y="5257800"/>
          <p14:tracePt t="140554" x="5791200" y="5232400"/>
          <p14:tracePt t="140562" x="5715000" y="5213350"/>
          <p14:tracePt t="140579" x="5575300" y="5168900"/>
          <p14:tracePt t="140595" x="5422900" y="5130800"/>
          <p14:tracePt t="140612" x="5289550" y="5080000"/>
          <p14:tracePt t="140629" x="5181600" y="5054600"/>
          <p14:tracePt t="140645" x="5054600" y="5003800"/>
          <p14:tracePt t="140664" x="4895850" y="4940300"/>
          <p14:tracePt t="140678" x="4838700" y="4927600"/>
          <p14:tracePt t="140695" x="4800600" y="4914900"/>
          <p14:tracePt t="140712" x="4775200" y="4902200"/>
          <p14:tracePt t="140729" x="4768850" y="4902200"/>
          <p14:tracePt t="140745" x="4756150" y="4895850"/>
          <p14:tracePt t="140762" x="4724400" y="4889500"/>
          <p14:tracePt t="140779" x="4699000" y="4883150"/>
          <p14:tracePt t="140795" x="4667250" y="4876800"/>
          <p14:tracePt t="140812" x="4641850" y="4876800"/>
          <p14:tracePt t="140829" x="4629150" y="4876800"/>
          <p14:tracePt t="140846" x="4622800" y="4876800"/>
          <p14:tracePt t="140865" x="4616450" y="4876800"/>
          <p14:tracePt t="140879" x="4597400" y="4889500"/>
          <p14:tracePt t="140895" x="4572000" y="4889500"/>
          <p14:tracePt t="140912" x="4546600" y="4889500"/>
          <p14:tracePt t="140929" x="4521200" y="4889500"/>
          <p14:tracePt t="140946" x="4489450" y="4889500"/>
          <p14:tracePt t="140962" x="4464050" y="4889500"/>
          <p14:tracePt t="140979" x="4457700" y="4889500"/>
          <p14:tracePt t="140996" x="4445000" y="4895850"/>
          <p14:tracePt t="141058" x="4438650" y="4902200"/>
          <p14:tracePt t="141083" x="4438650" y="4908550"/>
          <p14:tracePt t="141123" x="4445000" y="4908550"/>
          <p14:tracePt t="141131" x="4489450" y="4908550"/>
          <p14:tracePt t="141141" x="4508500" y="4908550"/>
          <p14:tracePt t="141147" x="4552950" y="4908550"/>
          <p14:tracePt t="141163" x="4597400" y="4908550"/>
          <p14:tracePt t="141179" x="4648200" y="4908550"/>
          <p14:tracePt t="141196" x="4673600" y="4908550"/>
          <p14:tracePt t="141213" x="4699000" y="4908550"/>
          <p14:tracePt t="141229" x="4718050" y="4908550"/>
          <p14:tracePt t="141247" x="4737100" y="4908550"/>
          <p14:tracePt t="141262" x="4756150" y="4908550"/>
          <p14:tracePt t="141296" x="4762500" y="4908550"/>
          <p14:tracePt t="141312" x="4775200" y="4908550"/>
          <p14:tracePt t="141362" x="4781550" y="4908550"/>
          <p14:tracePt t="141379" x="4787900" y="4908550"/>
          <p14:tracePt t="141388" x="4794250" y="4908550"/>
          <p14:tracePt t="141396" x="4806950" y="4908550"/>
          <p14:tracePt t="141413" x="4826000" y="4908550"/>
          <p14:tracePt t="141430" x="4851400" y="4908550"/>
          <p14:tracePt t="141447" x="4870450" y="4908550"/>
          <p14:tracePt t="141463" x="4908550" y="4908550"/>
          <p14:tracePt t="141479" x="4914900" y="4908550"/>
          <p14:tracePt t="141497" x="4933950" y="4908550"/>
          <p14:tracePt t="141513" x="4978400" y="4908550"/>
          <p14:tracePt t="141531" x="5029200" y="4908550"/>
          <p14:tracePt t="141539" x="5060950" y="4908550"/>
          <p14:tracePt t="141547" x="5092700" y="4908550"/>
          <p14:tracePt t="141563" x="5187950" y="4908550"/>
          <p14:tracePt t="141580" x="5264150" y="4908550"/>
          <p14:tracePt t="141596" x="5334000" y="4908550"/>
          <p14:tracePt t="141613" x="5384800" y="4908550"/>
          <p14:tracePt t="141630" x="5422900" y="4908550"/>
          <p14:tracePt t="141648" x="5454650" y="4908550"/>
          <p14:tracePt t="141664" x="5480050" y="4908550"/>
          <p14:tracePt t="141680" x="5499100" y="4908550"/>
          <p14:tracePt t="141697" x="5518150" y="4908550"/>
          <p14:tracePt t="141713" x="5543550" y="4908550"/>
          <p14:tracePt t="141730" x="5562600" y="4908550"/>
          <p14:tracePt t="141746" x="5594350" y="4908550"/>
          <p14:tracePt t="141763" x="5626100" y="4908550"/>
          <p14:tracePt t="141780" x="5657850" y="4908550"/>
          <p14:tracePt t="141797" x="5715000" y="4908550"/>
          <p14:tracePt t="141813" x="5772150" y="4908550"/>
          <p14:tracePt t="141830" x="5810250" y="4908550"/>
          <p14:tracePt t="141849" x="5861050" y="4908550"/>
          <p14:tracePt t="141864" x="5892800" y="4908550"/>
          <p14:tracePt t="141880" x="5899150" y="4908550"/>
          <p14:tracePt t="141897" x="5911850" y="4908550"/>
          <p14:tracePt t="141930" x="5924550" y="4908550"/>
          <p14:tracePt t="141947" x="5937250" y="4908550"/>
          <p14:tracePt t="141963" x="5949950" y="4908550"/>
          <p14:tracePt t="141980" x="5969000" y="4908550"/>
          <p14:tracePt t="141997" x="5994400" y="4908550"/>
          <p14:tracePt t="142013" x="6026150" y="4908550"/>
          <p14:tracePt t="142031" x="6045200" y="4908550"/>
          <p14:tracePt t="142048" x="6076950" y="4908550"/>
          <p14:tracePt t="142057" x="6089650" y="4908550"/>
          <p14:tracePt t="142066" x="6102350" y="4908550"/>
          <p14:tracePt t="142080" x="6108700" y="4908550"/>
          <p14:tracePt t="142097" x="6140450" y="4908550"/>
          <p14:tracePt t="142113" x="6172200" y="4908550"/>
          <p14:tracePt t="142130" x="6197600" y="4908550"/>
          <p14:tracePt t="142147" x="6229350" y="4908550"/>
          <p14:tracePt t="142164" x="6267450" y="4908550"/>
          <p14:tracePt t="142180" x="6305550" y="4908550"/>
          <p14:tracePt t="142197" x="6337300" y="4908550"/>
          <p14:tracePt t="142214" x="6381750" y="4908550"/>
          <p14:tracePt t="142231" x="6407150" y="4908550"/>
          <p14:tracePt t="142248" x="6426200" y="4908550"/>
          <p14:tracePt t="142369" x="6432550" y="4908550"/>
          <p14:tracePt t="142387" x="6445250" y="4908550"/>
          <p14:tracePt t="142409" x="6451600" y="4908550"/>
          <p14:tracePt t="142426" x="6464300" y="4908550"/>
          <p14:tracePt t="142435" x="6470650" y="4908550"/>
          <p14:tracePt t="142441" x="6477000" y="4908550"/>
          <p14:tracePt t="142451" x="6489700" y="4908550"/>
          <p14:tracePt t="142463" x="6502400" y="4908550"/>
          <p14:tracePt t="142480" x="6521450" y="4908550"/>
          <p14:tracePt t="142497" x="6534150" y="4908550"/>
          <p14:tracePt t="142514" x="6540500" y="4908550"/>
          <p14:tracePt t="143836" x="6553200" y="4895850"/>
          <p14:tracePt t="143845" x="6572250" y="4876800"/>
          <p14:tracePt t="143854" x="6578600" y="4876800"/>
          <p14:tracePt t="143863" x="6578600" y="4857750"/>
          <p14:tracePt t="143880" x="6584950" y="4781550"/>
          <p14:tracePt t="143897" x="6584950" y="4521200"/>
          <p14:tracePt t="143913" x="6540500" y="4057650"/>
          <p14:tracePt t="143929" x="6451600" y="3390900"/>
          <p14:tracePt t="143946" x="6330950" y="2819400"/>
          <p14:tracePt t="143963" x="6153150" y="2336800"/>
          <p14:tracePt t="143979" x="5861050" y="1847850"/>
          <p14:tracePt t="143996" x="5461000" y="1301750"/>
          <p14:tracePt t="144013" x="5073650" y="850900"/>
          <p14:tracePt t="144029" x="4857750" y="666750"/>
          <p14:tracePt t="144046" x="4749800" y="584200"/>
          <p14:tracePt t="144059" x="4705350" y="552450"/>
          <p14:tracePt t="144067" x="4686300" y="539750"/>
          <p14:tracePt t="144116" x="4679950" y="539750"/>
          <p14:tracePt t="144163" x="4673600" y="520700"/>
          <p14:tracePt t="144171" x="4673600" y="488950"/>
          <p14:tracePt t="144179" x="4673600" y="463550"/>
          <p14:tracePt t="144196" x="4673600" y="406400"/>
          <p14:tracePt t="144213" x="4679950" y="349250"/>
          <p14:tracePt t="144230" x="4692650" y="336550"/>
          <p14:tracePt t="144246" x="4692650" y="323850"/>
          <p14:tracePt t="144263" x="4705350" y="311150"/>
          <p14:tracePt t="144280" x="4711700" y="311150"/>
          <p14:tracePt t="144296" x="4718050" y="304800"/>
          <p14:tracePt t="144333" x="4730750" y="304800"/>
          <p14:tracePt t="144341" x="4737100" y="304800"/>
          <p14:tracePt t="144347" x="4762500" y="304800"/>
          <p14:tracePt t="144363" x="4787900" y="317500"/>
          <p14:tracePt t="144380" x="4819650" y="342900"/>
          <p14:tracePt t="144396" x="4851400" y="349250"/>
          <p14:tracePt t="144413" x="4857750" y="355600"/>
          <p14:tracePt t="144430" x="4864100" y="355600"/>
          <p14:tracePt t="144532" x="4864100" y="361950"/>
          <p14:tracePt t="144549" x="4864100" y="368300"/>
          <p14:tracePt t="144613" x="4864100" y="374650"/>
          <p14:tracePt t="144621" x="4864100" y="393700"/>
          <p14:tracePt t="144630" x="4864100" y="444500"/>
          <p14:tracePt t="144647" x="4864100" y="609600"/>
          <p14:tracePt t="144664" x="4870450" y="895350"/>
          <p14:tracePt t="144681" x="4972050" y="1581150"/>
          <p14:tracePt t="144697" x="4997450" y="1828800"/>
          <p14:tracePt t="144713" x="5187950" y="2514600"/>
          <p14:tracePt t="144730" x="5302250" y="2946400"/>
          <p14:tracePt t="144747" x="5416550" y="3333750"/>
          <p14:tracePt t="144763" x="5537200" y="3746500"/>
          <p14:tracePt t="144780" x="5645150" y="4114800"/>
          <p14:tracePt t="144797" x="5721350" y="4413250"/>
          <p14:tracePt t="144814" x="5810250" y="4610100"/>
          <p14:tracePt t="144831" x="5886450" y="4756150"/>
          <p14:tracePt t="144847" x="5937250" y="4851400"/>
          <p14:tracePt t="144864" x="5969000" y="4908550"/>
          <p14:tracePt t="144882" x="6000750" y="4972050"/>
          <p14:tracePt t="144897" x="6032500" y="5035550"/>
          <p14:tracePt t="144914" x="6045200" y="5111750"/>
          <p14:tracePt t="144930" x="6076950" y="5207000"/>
          <p14:tracePt t="144947" x="6108700" y="5314950"/>
          <p14:tracePt t="144964" x="6140450" y="5410200"/>
          <p14:tracePt t="144980" x="6159500" y="5461000"/>
          <p14:tracePt t="144997" x="6191250" y="5505450"/>
          <p14:tracePt t="145014" x="6216650" y="5530850"/>
          <p14:tracePt t="145030" x="6229350" y="5549900"/>
          <p14:tracePt t="145047" x="6235700" y="5556250"/>
          <p14:tracePt t="145132" x="6235700" y="5568950"/>
          <p14:tracePt t="145140" x="6235700" y="5581650"/>
          <p14:tracePt t="145152" x="6229350" y="5600700"/>
          <p14:tracePt t="145164" x="6203950" y="5632450"/>
          <p14:tracePt t="145180" x="6197600" y="5657850"/>
          <p14:tracePt t="145197" x="6172200" y="5695950"/>
          <p14:tracePt t="145214" x="6165850" y="5708650"/>
          <p14:tracePt t="145231" x="6165850" y="5715000"/>
          <p14:tracePt t="145247" x="6165850" y="5721350"/>
          <p14:tracePt t="145276" x="6159500" y="5721350"/>
          <p14:tracePt t="145286" x="6146800" y="5721350"/>
          <p14:tracePt t="145301" x="6127750" y="5721350"/>
          <p14:tracePt t="145314" x="6083300" y="5702300"/>
          <p14:tracePt t="145331" x="6007100" y="5670550"/>
          <p14:tracePt t="145348" x="5905500" y="5626100"/>
          <p14:tracePt t="145364" x="5797550" y="5619750"/>
          <p14:tracePt t="145380" x="5759450" y="5613400"/>
          <p14:tracePt t="145436" x="5753100" y="5613400"/>
          <p14:tracePt t="145509" x="5753100" y="5607050"/>
          <p14:tracePt t="145533" x="5746750" y="5600700"/>
          <p14:tracePt t="145541" x="5740400" y="5594350"/>
          <p14:tracePt t="145580" x="5734050" y="5588000"/>
          <p14:tracePt t="145597" x="5727700" y="5581650"/>
          <p14:tracePt t="145629" x="5727700" y="5575300"/>
          <p14:tracePt t="145637" x="5727700" y="5556250"/>
          <p14:tracePt t="145653" x="5727700" y="5537200"/>
          <p14:tracePt t="145664" x="5727700" y="5530850"/>
          <p14:tracePt t="145681" x="5746750" y="5467350"/>
          <p14:tracePt t="145697" x="5778500" y="5435600"/>
          <p14:tracePt t="145714" x="5816600" y="5410200"/>
          <p14:tracePt t="145731" x="5867400" y="5378450"/>
          <p14:tracePt t="145748" x="5956300" y="5346700"/>
          <p14:tracePt t="145764" x="6070600" y="5321300"/>
          <p14:tracePt t="145781" x="6203950" y="5251450"/>
          <p14:tracePt t="145797" x="6318250" y="5207000"/>
          <p14:tracePt t="145814" x="6419850" y="5175250"/>
          <p14:tracePt t="145830" x="6496050" y="5162550"/>
          <p14:tracePt t="145848" x="6572250" y="5143500"/>
          <p14:tracePt t="145865" x="6686550" y="5130800"/>
          <p14:tracePt t="145881" x="6775450" y="5124450"/>
          <p14:tracePt t="145898" x="6864350" y="5092700"/>
          <p14:tracePt t="145914" x="6978650" y="5054600"/>
          <p14:tracePt t="145931" x="7086600" y="5029200"/>
          <p14:tracePt t="145948" x="7200900" y="4991100"/>
          <p14:tracePt t="145964" x="7340600" y="4978400"/>
          <p14:tracePt t="145981" x="7467600" y="4965700"/>
          <p14:tracePt t="145998" x="7600950" y="4940300"/>
          <p14:tracePt t="146014" x="7740650" y="4921250"/>
          <p14:tracePt t="146032" x="7867650" y="4908550"/>
          <p14:tracePt t="146041" x="7924800" y="4895850"/>
          <p14:tracePt t="146048" x="7975600" y="4895850"/>
          <p14:tracePt t="146065" x="8070850" y="4895850"/>
          <p14:tracePt t="146081" x="8267700" y="4895850"/>
          <p14:tracePt t="146098" x="8413750" y="4895850"/>
          <p14:tracePt t="146114" x="8578850" y="4895850"/>
          <p14:tracePt t="146131" x="8750300" y="4895850"/>
          <p14:tracePt t="146148" x="8864600" y="4895850"/>
          <p14:tracePt t="146164" x="8966200" y="4895850"/>
          <p14:tracePt t="146181" x="9061450" y="4895850"/>
          <p14:tracePt t="146198" x="9169400" y="4914900"/>
          <p14:tracePt t="146214" x="9309100" y="4940300"/>
          <p14:tracePt t="146231" x="9448800" y="4959350"/>
          <p14:tracePt t="146248" x="9582150" y="4965700"/>
          <p14:tracePt t="146265" x="9715500" y="5003800"/>
          <p14:tracePt t="146281" x="9772650" y="5022850"/>
          <p14:tracePt t="146298" x="9810750" y="5035550"/>
          <p14:tracePt t="146314" x="9842500" y="5048250"/>
          <p14:tracePt t="146366" x="9842500" y="5054600"/>
          <p14:tracePt t="146374" x="9848850" y="5073650"/>
          <p14:tracePt t="146381" x="9861550" y="5080000"/>
          <p14:tracePt t="146398" x="9886950" y="5111750"/>
          <p14:tracePt t="146415" x="9944100" y="5156200"/>
          <p14:tracePt t="146431" x="9982200" y="5187950"/>
          <p14:tracePt t="146448" x="10020300" y="5219700"/>
          <p14:tracePt t="146465" x="10083800" y="5257800"/>
          <p14:tracePt t="146481" x="10109200" y="5283200"/>
          <p14:tracePt t="146498" x="10121900" y="5295900"/>
          <p14:tracePt t="146582" x="10121900" y="5302250"/>
          <p14:tracePt t="146590" x="10121900" y="5308600"/>
          <p14:tracePt t="146598" x="10121900" y="5314950"/>
          <p14:tracePt t="146615" x="10121900" y="5334000"/>
          <p14:tracePt t="146632" x="10121900" y="5346700"/>
          <p14:tracePt t="146650" x="10121900" y="5359400"/>
          <p14:tracePt t="146667" x="10121900" y="5391150"/>
          <p14:tracePt t="146682" x="10121900" y="5410200"/>
          <p14:tracePt t="146698" x="10109200" y="5448300"/>
          <p14:tracePt t="146715" x="10096500" y="5467350"/>
          <p14:tracePt t="146732" x="10083800" y="5486400"/>
          <p14:tracePt t="146748" x="10071100" y="5499100"/>
          <p14:tracePt t="146765" x="10058400" y="5505450"/>
          <p14:tracePt t="146854" x="10052050" y="5505450"/>
          <p14:tracePt t="146862" x="10039350" y="5505450"/>
          <p14:tracePt t="146870" x="10020300" y="5511800"/>
          <p14:tracePt t="146882" x="10001250" y="5524500"/>
          <p14:tracePt t="146899" x="9969500" y="5530850"/>
          <p14:tracePt t="146915" x="9937750" y="5549900"/>
          <p14:tracePt t="146932" x="9918700" y="5562600"/>
          <p14:tracePt t="146949" x="9906000" y="5568950"/>
          <p14:tracePt t="146982" x="9899650" y="5568950"/>
          <p14:tracePt t="147039" x="9893300" y="5575300"/>
          <p14:tracePt t="147061" x="9886950" y="5575300"/>
          <p14:tracePt t="147093" x="9874250" y="5575300"/>
          <p14:tracePt t="147102" x="9867900" y="5581650"/>
          <p14:tracePt t="147126" x="9861550" y="5581650"/>
          <p14:tracePt t="147133" x="9848850" y="5581650"/>
          <p14:tracePt t="147142" x="9842500" y="5581650"/>
          <p14:tracePt t="147149" x="9823450" y="5581650"/>
          <p14:tracePt t="147165" x="9804400" y="5588000"/>
          <p14:tracePt t="147182" x="9779000" y="5588000"/>
          <p14:tracePt t="147199" x="9759950" y="5588000"/>
          <p14:tracePt t="147216" x="9734550" y="5588000"/>
          <p14:tracePt t="147233" x="9721850" y="5588000"/>
          <p14:tracePt t="147249" x="9715500" y="5588000"/>
          <p14:tracePt t="147272" x="9709150" y="5588000"/>
          <p14:tracePt t="147293" x="9696450" y="5588000"/>
          <p14:tracePt t="147319" x="9690100" y="5588000"/>
          <p14:tracePt t="147326" x="9683750" y="5588000"/>
          <p14:tracePt t="147334" x="9671050" y="5588000"/>
          <p14:tracePt t="147349" x="9645650" y="5588000"/>
          <p14:tracePt t="147366" x="9613900" y="5581650"/>
          <p14:tracePt t="147382" x="9556750" y="5581650"/>
          <p14:tracePt t="147399" x="9474200" y="5581650"/>
          <p14:tracePt t="147416" x="9366250" y="5581650"/>
          <p14:tracePt t="147432" x="9258300" y="5581650"/>
          <p14:tracePt t="147450" x="9194800" y="5581650"/>
          <p14:tracePt t="147466" x="9188450" y="5588000"/>
          <p14:tracePt t="147482" x="9156700" y="5594350"/>
          <p14:tracePt t="147499" x="9099550" y="5613400"/>
          <p14:tracePt t="147516" x="9029700" y="5619750"/>
          <p14:tracePt t="147532" x="8921750" y="5645150"/>
          <p14:tracePt t="147549" x="8801100" y="5651500"/>
          <p14:tracePt t="147556" x="8724900" y="5657850"/>
          <p14:tracePt t="147566" x="8674100" y="5657850"/>
          <p14:tracePt t="147582" x="8553450" y="5657850"/>
          <p14:tracePt t="147599" x="8426450" y="5657850"/>
          <p14:tracePt t="147616" x="8280400" y="5657850"/>
          <p14:tracePt t="147633" x="8140700" y="5657850"/>
          <p14:tracePt t="147650" x="7962900" y="5657850"/>
          <p14:tracePt t="147666" x="7886700" y="5657850"/>
          <p14:tracePt t="147682" x="7823200" y="5657850"/>
          <p14:tracePt t="147699" x="7747000" y="5657850"/>
          <p14:tracePt t="147716" x="7658100" y="5657850"/>
          <p14:tracePt t="147732" x="7581900" y="5657850"/>
          <p14:tracePt t="147749" x="7473950" y="5657850"/>
          <p14:tracePt t="147766" x="7346950" y="5657850"/>
          <p14:tracePt t="147783" x="7207250" y="5651500"/>
          <p14:tracePt t="147799" x="7067550" y="5632450"/>
          <p14:tracePt t="147816" x="6985000" y="5632450"/>
          <p14:tracePt t="147833" x="6934200" y="5632450"/>
          <p14:tracePt t="147849" x="6902450" y="5632450"/>
          <p14:tracePt t="147866" x="6858000" y="5632450"/>
          <p14:tracePt t="147883" x="6781800" y="5632450"/>
          <p14:tracePt t="147899" x="6724650" y="5632450"/>
          <p14:tracePt t="147916" x="6667500" y="5632450"/>
          <p14:tracePt t="147933" x="6610350" y="5632450"/>
          <p14:tracePt t="147949" x="6546850" y="5632450"/>
          <p14:tracePt t="147966" x="6489700" y="5632450"/>
          <p14:tracePt t="147983" x="6413500" y="5626100"/>
          <p14:tracePt t="147999" x="6362700" y="5626100"/>
          <p14:tracePt t="148016" x="6311900" y="5626100"/>
          <p14:tracePt t="148035" x="6267450" y="5626100"/>
          <p14:tracePt t="148041" x="6216650" y="5626100"/>
          <p14:tracePt t="148050" x="6127750" y="5607050"/>
          <p14:tracePt t="148066" x="6083300" y="5607050"/>
          <p14:tracePt t="148083" x="5943600" y="5600700"/>
          <p14:tracePt t="148099" x="5842000" y="5588000"/>
          <p14:tracePt t="148116" x="5759450" y="5588000"/>
          <p14:tracePt t="148133" x="5689600" y="5588000"/>
          <p14:tracePt t="148150" x="5638800" y="5588000"/>
          <p14:tracePt t="148166" x="5607050" y="5588000"/>
          <p14:tracePt t="148183" x="5600700" y="5588000"/>
          <p14:tracePt t="148200" x="5588000" y="5588000"/>
          <p14:tracePt t="148216" x="5581650" y="5575300"/>
          <p14:tracePt t="148235" x="5562600" y="5568950"/>
          <p14:tracePt t="148250" x="5537200" y="5562600"/>
          <p14:tracePt t="148266" x="5524500" y="5556250"/>
          <p14:tracePt t="148283" x="5511800" y="5549900"/>
          <p14:tracePt t="148300" x="5505450" y="5549900"/>
          <p14:tracePt t="148341" x="5499100" y="5549900"/>
          <p14:tracePt t="148366" x="5492750" y="5549900"/>
          <p14:tracePt t="148447" x="5486400" y="5543550"/>
          <p14:tracePt t="148500" x="5480050" y="5543550"/>
          <p14:tracePt t="148982" x="5480050" y="5549900"/>
          <p14:tracePt t="148991" x="5556250" y="5549900"/>
          <p14:tracePt t="148999" x="5721350" y="5568950"/>
          <p14:tracePt t="149007" x="5956300" y="5638800"/>
          <p14:tracePt t="149024" x="6470650" y="5772150"/>
          <p14:tracePt t="149040" x="6883400" y="5835650"/>
          <p14:tracePt t="149052" x="7048500" y="5848350"/>
          <p14:tracePt t="149074" x="7067550" y="5848350"/>
          <p14:tracePt t="149107" x="7010400" y="5842000"/>
          <p14:tracePt t="149124" x="6877050" y="5803900"/>
          <p14:tracePt t="149140" x="6769100" y="5797550"/>
          <p14:tracePt t="149157" x="6718300" y="5784850"/>
          <p14:tracePt t="149174" x="6680200" y="5772150"/>
          <p14:tracePt t="149190" x="6642100" y="5765800"/>
          <p14:tracePt t="149207" x="6610350" y="5746750"/>
          <p14:tracePt t="149224" x="6578600" y="5740400"/>
          <p14:tracePt t="149240" x="6559550" y="5740400"/>
          <p14:tracePt t="149257" x="6534150" y="5740400"/>
          <p14:tracePt t="149275" x="6502400" y="5740400"/>
          <p14:tracePt t="149290" x="6477000" y="5740400"/>
          <p14:tracePt t="149307" x="6464300" y="5740400"/>
          <p14:tracePt t="149324" x="6432550" y="5734050"/>
          <p14:tracePt t="149340" x="6413500" y="5727700"/>
          <p14:tracePt t="149357" x="6343650" y="5721350"/>
          <p14:tracePt t="149374" x="6242050" y="5702300"/>
          <p14:tracePt t="149390" x="6127750" y="5683250"/>
          <p14:tracePt t="149407" x="5988050" y="5664200"/>
          <p14:tracePt t="149424" x="5892800" y="5632450"/>
          <p14:tracePt t="149441" x="5822950" y="5626100"/>
          <p14:tracePt t="149457" x="5784850" y="5613400"/>
          <p14:tracePt t="149474" x="5772150" y="5613400"/>
          <p14:tracePt t="149490" x="5753100" y="5613400"/>
          <p14:tracePt t="149743" x="5740400" y="5613400"/>
          <p14:tracePt t="149751" x="5727700" y="5607050"/>
          <p14:tracePt t="149766" x="5721350" y="5607050"/>
          <p14:tracePt t="149782" x="5715000" y="5607050"/>
          <p14:tracePt t="149798" x="5702300" y="5607050"/>
          <p14:tracePt t="149959" x="5695950" y="5607050"/>
          <p14:tracePt t="149967" x="5689600" y="5607050"/>
          <p14:tracePt t="149977" x="5676900" y="5607050"/>
          <p14:tracePt t="149990" x="5651500" y="5607050"/>
          <p14:tracePt t="150007" x="5638800" y="5607050"/>
          <p14:tracePt t="150024" x="5626100" y="5607050"/>
          <p14:tracePt t="150040" x="5619750" y="5607050"/>
          <p14:tracePt t="150167" x="5645150" y="5607050"/>
          <p14:tracePt t="150174" x="5670550" y="5607050"/>
          <p14:tracePt t="150183" x="5689600" y="5607050"/>
          <p14:tracePt t="150191" x="5708650" y="5607050"/>
          <p14:tracePt t="150207" x="5759450" y="5613400"/>
          <p14:tracePt t="150224" x="5784850" y="5613400"/>
          <p14:tracePt t="150240" x="5797550" y="5619750"/>
          <p14:tracePt t="150439" x="5803900" y="5619750"/>
          <p14:tracePt t="15132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0153"/>
            <a:ext cx="12159396" cy="4962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8840" y="1822320"/>
              <a:ext cx="10719000" cy="42804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9480" y="1812960"/>
                <a:ext cx="10737720" cy="4299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5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976"/>
    </mc:Choice>
    <mc:Fallback>
      <p:transition spd="slow" advTm="133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7" y="1228725"/>
            <a:ext cx="12112503" cy="4400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2960" y="3390840"/>
              <a:ext cx="6115320" cy="21024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600" y="3381480"/>
                <a:ext cx="6134040" cy="2121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96"/>
    </mc:Choice>
    <mc:Fallback>
      <p:transition spd="slow" advTm="84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9" y="171450"/>
            <a:ext cx="12156831" cy="6686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1120" y="1301760"/>
              <a:ext cx="10604880" cy="54486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1760" y="1292400"/>
                <a:ext cx="10623600" cy="5467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4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284"/>
    </mc:Choice>
    <mc:Fallback>
      <p:transition spd="slow" advTm="218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43" y="502260"/>
            <a:ext cx="10629900" cy="6029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8520" y="1593720"/>
              <a:ext cx="8915760" cy="49662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160" y="1584360"/>
                <a:ext cx="8934480" cy="4984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374"/>
    </mc:Choice>
    <mc:Fallback>
      <p:transition spd="slow" advTm="11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</Words>
  <Application>Microsoft Office PowerPoint</Application>
  <PresentationFormat>와이드스크린</PresentationFormat>
  <Paragraphs>3</Paragraphs>
  <Slides>14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4</cp:revision>
  <dcterms:created xsi:type="dcterms:W3CDTF">2021-03-31T04:02:00Z</dcterms:created>
  <dcterms:modified xsi:type="dcterms:W3CDTF">2021-03-31T04:47:20Z</dcterms:modified>
</cp:coreProperties>
</file>